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17"/>
  </p:notesMasterIdLst>
  <p:sldIdLst>
    <p:sldId id="631" r:id="rId2"/>
    <p:sldId id="822" r:id="rId3"/>
    <p:sldId id="818" r:id="rId4"/>
    <p:sldId id="797" r:id="rId5"/>
    <p:sldId id="762" r:id="rId6"/>
    <p:sldId id="811" r:id="rId7"/>
    <p:sldId id="812" r:id="rId8"/>
    <p:sldId id="821" r:id="rId9"/>
    <p:sldId id="819" r:id="rId10"/>
    <p:sldId id="820" r:id="rId11"/>
    <p:sldId id="823" r:id="rId12"/>
    <p:sldId id="824" r:id="rId13"/>
    <p:sldId id="825" r:id="rId14"/>
    <p:sldId id="826" r:id="rId15"/>
    <p:sldId id="827" r:id="rId16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59AAE4"/>
    <a:srgbClr val="D0CEB6"/>
    <a:srgbClr val="44639F"/>
    <a:srgbClr val="FFFFFF"/>
    <a:srgbClr val="C3D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37"/>
    <p:restoredTop sz="94745"/>
  </p:normalViewPr>
  <p:slideViewPr>
    <p:cSldViewPr>
      <p:cViewPr varScale="1">
        <p:scale>
          <a:sx n="77" d="100"/>
          <a:sy n="77" d="100"/>
        </p:scale>
        <p:origin x="184" y="46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-6188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fld id="{38FAC162-A4CF-7F46-93EB-50637C4219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806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3800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A53CBCB4-D624-4D4D-A09F-F0B084513355}" type="slidenum">
              <a:rPr lang="en-US" altLang="en-US" sz="1200"/>
              <a:pPr eaLnBrk="1" hangingPunct="1"/>
              <a:t>5</a:t>
            </a:fld>
            <a:endParaRPr lang="en-US" altLang="en-US" sz="1200"/>
          </a:p>
        </p:txBody>
      </p:sp>
      <p:sp>
        <p:nvSpPr>
          <p:cNvPr id="553986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53987" name="Text Box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2616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4390-E3C0-6246-A9EA-4A8125D5A5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5743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7BF85-4567-C64C-AA03-9966FEE519A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71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F9E5-6900-A64C-B9D7-1A0B8BF6A9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957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23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2954-1DCA-3642-A768-3E38F037C9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2347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48A-B16F-A942-A742-0443287FB4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61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23B-6B64-2645-BCEC-407402D52EA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83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7266-6D70-B74B-9401-AA4C91207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44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03D-0946-1C4D-B1C3-F9E015387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59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CB1B-F2F6-AE40-B8CF-69372816E4A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28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07F9-978F-F748-9934-F3AFCC5F9D2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8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A288-403A-C549-B31A-2CDE8B63024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34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5195" y="6526582"/>
            <a:ext cx="1001064" cy="99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56230" y="7152555"/>
            <a:ext cx="341805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86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iming>
    <p:tnLst>
      <p:par>
        <p:cTn id="1" dur="indefinite" restart="never" nodeType="tmRoot"/>
      </p:par>
    </p:tnLst>
  </p:timing>
  <p:txStyles>
    <p:titleStyle>
      <a:lvl1pPr algn="ctr" defTabSz="503972" rtl="0" eaLnBrk="1" latinLnBrk="0" hangingPunct="1"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503972" rtl="0" eaLnBrk="1" latinLnBrk="0" hangingPunct="1">
        <a:spcBef>
          <a:spcPct val="20000"/>
        </a:spcBef>
        <a:buFont typeface="Arial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buFont typeface="Arial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buFont typeface="Arial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buFont typeface="Arial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buFont typeface="Arial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7488" y="0"/>
            <a:ext cx="11598857" cy="7742237"/>
          </a:xfrm>
          <a:prstGeom prst="rect">
            <a:avLst/>
          </a:prstGeom>
        </p:spPr>
      </p:pic>
      <p:pic>
        <p:nvPicPr>
          <p:cNvPr id="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0712" y="306388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Practical Classes</a:t>
            </a:r>
            <a:endParaRPr lang="en-US" sz="4000" b="1" dirty="0" smtClean="0">
              <a:solidFill>
                <a:schemeClr val="tx1"/>
              </a:solidFill>
              <a:latin typeface="Century Gothic"/>
              <a:cs typeface="Century Gothic"/>
            </a:endParaRP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</a:t>
            </a:r>
            <a:r>
              <a:rPr lang="en-US" sz="24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University</a:t>
            </a:r>
            <a:endParaRPr lang="en-US" sz="24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147118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4512" y="3017837"/>
            <a:ext cx="9033242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class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Simulator 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extends</a:t>
            </a:r>
            <a:r>
              <a:rPr lang="en-US" sz="2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GraphicsProgram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class definition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 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4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9312" y="2865437"/>
            <a:ext cx="8664551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class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NameSurferGraph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extends</a:t>
            </a:r>
            <a:r>
              <a:rPr lang="en-US" sz="2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GCanvas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class definition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 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94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44912" y="2636837"/>
            <a:ext cx="2957861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implements</a:t>
            </a:r>
            <a:endParaRPr lang="en-US" sz="36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39614" y="5075237"/>
            <a:ext cx="5303888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 charset="0"/>
                <a:ea typeface="Chalkboard" charset="0"/>
                <a:cs typeface="Chalkboard" charset="0"/>
              </a:rPr>
              <a:t>I promise that this class will define </a:t>
            </a:r>
          </a:p>
          <a:p>
            <a:pPr algn="ctr"/>
            <a:r>
              <a:rPr lang="en-US" sz="2400" dirty="0" smtClean="0">
                <a:latin typeface="Chalkboard" charset="0"/>
                <a:ea typeface="Chalkboard" charset="0"/>
                <a:cs typeface="Chalkboard" charset="0"/>
              </a:rPr>
              <a:t>a few given methods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6" name="Freeform 5"/>
          <p:cNvSpPr/>
          <p:nvPr/>
        </p:nvSpPr>
        <p:spPr>
          <a:xfrm rot="20418075">
            <a:off x="5546987" y="3743896"/>
            <a:ext cx="738229" cy="1213820"/>
          </a:xfrm>
          <a:custGeom>
            <a:avLst/>
            <a:gdLst>
              <a:gd name="connsiteX0" fmla="*/ 675105 w 903705"/>
              <a:gd name="connsiteY0" fmla="*/ 1485900 h 1485900"/>
              <a:gd name="connsiteX1" fmla="*/ 646530 w 903705"/>
              <a:gd name="connsiteY1" fmla="*/ 728662 h 1485900"/>
              <a:gd name="connsiteX2" fmla="*/ 632243 w 903705"/>
              <a:gd name="connsiteY2" fmla="*/ 685800 h 1485900"/>
              <a:gd name="connsiteX3" fmla="*/ 617955 w 903705"/>
              <a:gd name="connsiteY3" fmla="*/ 614362 h 1485900"/>
              <a:gd name="connsiteX4" fmla="*/ 589380 w 903705"/>
              <a:gd name="connsiteY4" fmla="*/ 571500 h 1485900"/>
              <a:gd name="connsiteX5" fmla="*/ 546518 w 903705"/>
              <a:gd name="connsiteY5" fmla="*/ 500062 h 1485900"/>
              <a:gd name="connsiteX6" fmla="*/ 503655 w 903705"/>
              <a:gd name="connsiteY6" fmla="*/ 414337 h 1485900"/>
              <a:gd name="connsiteX7" fmla="*/ 432218 w 903705"/>
              <a:gd name="connsiteY7" fmla="*/ 285750 h 1485900"/>
              <a:gd name="connsiteX8" fmla="*/ 403643 w 903705"/>
              <a:gd name="connsiteY8" fmla="*/ 242887 h 1485900"/>
              <a:gd name="connsiteX9" fmla="*/ 389355 w 903705"/>
              <a:gd name="connsiteY9" fmla="*/ 200025 h 1485900"/>
              <a:gd name="connsiteX10" fmla="*/ 346493 w 903705"/>
              <a:gd name="connsiteY10" fmla="*/ 171450 h 1485900"/>
              <a:gd name="connsiteX11" fmla="*/ 217905 w 903705"/>
              <a:gd name="connsiteY11" fmla="*/ 57150 h 1485900"/>
              <a:gd name="connsiteX12" fmla="*/ 175043 w 903705"/>
              <a:gd name="connsiteY12" fmla="*/ 85725 h 1485900"/>
              <a:gd name="connsiteX13" fmla="*/ 160755 w 903705"/>
              <a:gd name="connsiteY13" fmla="*/ 128587 h 1485900"/>
              <a:gd name="connsiteX14" fmla="*/ 117893 w 903705"/>
              <a:gd name="connsiteY14" fmla="*/ 185737 h 1485900"/>
              <a:gd name="connsiteX15" fmla="*/ 103605 w 903705"/>
              <a:gd name="connsiteY15" fmla="*/ 228600 h 1485900"/>
              <a:gd name="connsiteX16" fmla="*/ 75030 w 903705"/>
              <a:gd name="connsiteY16" fmla="*/ 271462 h 1485900"/>
              <a:gd name="connsiteX17" fmla="*/ 46455 w 903705"/>
              <a:gd name="connsiteY17" fmla="*/ 357187 h 1485900"/>
              <a:gd name="connsiteX18" fmla="*/ 32168 w 903705"/>
              <a:gd name="connsiteY18" fmla="*/ 400050 h 1485900"/>
              <a:gd name="connsiteX19" fmla="*/ 17880 w 903705"/>
              <a:gd name="connsiteY19" fmla="*/ 442912 h 1485900"/>
              <a:gd name="connsiteX20" fmla="*/ 17880 w 903705"/>
              <a:gd name="connsiteY20" fmla="*/ 300037 h 1485900"/>
              <a:gd name="connsiteX21" fmla="*/ 60743 w 903705"/>
              <a:gd name="connsiteY21" fmla="*/ 228600 h 1485900"/>
              <a:gd name="connsiteX22" fmla="*/ 103605 w 903705"/>
              <a:gd name="connsiteY22" fmla="*/ 128587 h 1485900"/>
              <a:gd name="connsiteX23" fmla="*/ 175043 w 903705"/>
              <a:gd name="connsiteY23" fmla="*/ 0 h 1485900"/>
              <a:gd name="connsiteX24" fmla="*/ 432218 w 903705"/>
              <a:gd name="connsiteY24" fmla="*/ 14287 h 1485900"/>
              <a:gd name="connsiteX25" fmla="*/ 475080 w 903705"/>
              <a:gd name="connsiteY25" fmla="*/ 28575 h 1485900"/>
              <a:gd name="connsiteX26" fmla="*/ 546518 w 903705"/>
              <a:gd name="connsiteY26" fmla="*/ 57150 h 1485900"/>
              <a:gd name="connsiteX27" fmla="*/ 603668 w 903705"/>
              <a:gd name="connsiteY27" fmla="*/ 71437 h 1485900"/>
              <a:gd name="connsiteX28" fmla="*/ 689393 w 903705"/>
              <a:gd name="connsiteY28" fmla="*/ 100012 h 1485900"/>
              <a:gd name="connsiteX29" fmla="*/ 732255 w 903705"/>
              <a:gd name="connsiteY29" fmla="*/ 114300 h 1485900"/>
              <a:gd name="connsiteX30" fmla="*/ 903705 w 903705"/>
              <a:gd name="connsiteY30" fmla="*/ 11430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903705" h="1485900">
                <a:moveTo>
                  <a:pt x="675105" y="1485900"/>
                </a:moveTo>
                <a:cubicBezTo>
                  <a:pt x="672963" y="1383099"/>
                  <a:pt x="704317" y="959812"/>
                  <a:pt x="646530" y="728662"/>
                </a:cubicBezTo>
                <a:cubicBezTo>
                  <a:pt x="642877" y="714052"/>
                  <a:pt x="635896" y="700410"/>
                  <a:pt x="632243" y="685800"/>
                </a:cubicBezTo>
                <a:cubicBezTo>
                  <a:pt x="626353" y="662241"/>
                  <a:pt x="626482" y="637100"/>
                  <a:pt x="617955" y="614362"/>
                </a:cubicBezTo>
                <a:cubicBezTo>
                  <a:pt x="611926" y="598284"/>
                  <a:pt x="598481" y="586061"/>
                  <a:pt x="589380" y="571500"/>
                </a:cubicBezTo>
                <a:cubicBezTo>
                  <a:pt x="574662" y="547951"/>
                  <a:pt x="558937" y="524900"/>
                  <a:pt x="546518" y="500062"/>
                </a:cubicBezTo>
                <a:cubicBezTo>
                  <a:pt x="487367" y="381760"/>
                  <a:pt x="585545" y="537173"/>
                  <a:pt x="503655" y="414337"/>
                </a:cubicBezTo>
                <a:cubicBezTo>
                  <a:pt x="478508" y="338894"/>
                  <a:pt x="497722" y="384007"/>
                  <a:pt x="432218" y="285750"/>
                </a:cubicBezTo>
                <a:cubicBezTo>
                  <a:pt x="422693" y="271462"/>
                  <a:pt x="409073" y="259177"/>
                  <a:pt x="403643" y="242887"/>
                </a:cubicBezTo>
                <a:cubicBezTo>
                  <a:pt x="398880" y="228600"/>
                  <a:pt x="398763" y="211785"/>
                  <a:pt x="389355" y="200025"/>
                </a:cubicBezTo>
                <a:cubicBezTo>
                  <a:pt x="378628" y="186617"/>
                  <a:pt x="359327" y="182858"/>
                  <a:pt x="346493" y="171450"/>
                </a:cubicBezTo>
                <a:cubicBezTo>
                  <a:pt x="199696" y="40964"/>
                  <a:pt x="315183" y="122002"/>
                  <a:pt x="217905" y="57150"/>
                </a:cubicBezTo>
                <a:cubicBezTo>
                  <a:pt x="203618" y="66675"/>
                  <a:pt x="185770" y="72317"/>
                  <a:pt x="175043" y="85725"/>
                </a:cubicBezTo>
                <a:cubicBezTo>
                  <a:pt x="165635" y="97485"/>
                  <a:pt x="168227" y="115511"/>
                  <a:pt x="160755" y="128587"/>
                </a:cubicBezTo>
                <a:cubicBezTo>
                  <a:pt x="148941" y="149262"/>
                  <a:pt x="132180" y="166687"/>
                  <a:pt x="117893" y="185737"/>
                </a:cubicBezTo>
                <a:cubicBezTo>
                  <a:pt x="113130" y="200025"/>
                  <a:pt x="110340" y="215129"/>
                  <a:pt x="103605" y="228600"/>
                </a:cubicBezTo>
                <a:cubicBezTo>
                  <a:pt x="95926" y="243958"/>
                  <a:pt x="82004" y="255771"/>
                  <a:pt x="75030" y="271462"/>
                </a:cubicBezTo>
                <a:cubicBezTo>
                  <a:pt x="62797" y="298987"/>
                  <a:pt x="55980" y="328612"/>
                  <a:pt x="46455" y="357187"/>
                </a:cubicBezTo>
                <a:lnTo>
                  <a:pt x="32168" y="400050"/>
                </a:lnTo>
                <a:lnTo>
                  <a:pt x="17880" y="442912"/>
                </a:lnTo>
                <a:cubicBezTo>
                  <a:pt x="-2161" y="382786"/>
                  <a:pt x="-9482" y="382123"/>
                  <a:pt x="17880" y="300037"/>
                </a:cubicBezTo>
                <a:cubicBezTo>
                  <a:pt x="26662" y="273692"/>
                  <a:pt x="48324" y="253438"/>
                  <a:pt x="60743" y="228600"/>
                </a:cubicBezTo>
                <a:cubicBezTo>
                  <a:pt x="119871" y="110344"/>
                  <a:pt x="14405" y="277254"/>
                  <a:pt x="103605" y="128587"/>
                </a:cubicBezTo>
                <a:cubicBezTo>
                  <a:pt x="177298" y="5766"/>
                  <a:pt x="146303" y="86215"/>
                  <a:pt x="175043" y="0"/>
                </a:cubicBezTo>
                <a:cubicBezTo>
                  <a:pt x="260768" y="4762"/>
                  <a:pt x="346748" y="6147"/>
                  <a:pt x="432218" y="14287"/>
                </a:cubicBezTo>
                <a:cubicBezTo>
                  <a:pt x="447210" y="15715"/>
                  <a:pt x="460979" y="23287"/>
                  <a:pt x="475080" y="28575"/>
                </a:cubicBezTo>
                <a:cubicBezTo>
                  <a:pt x="499094" y="37580"/>
                  <a:pt x="522187" y="49040"/>
                  <a:pt x="546518" y="57150"/>
                </a:cubicBezTo>
                <a:cubicBezTo>
                  <a:pt x="565147" y="63359"/>
                  <a:pt x="584860" y="65795"/>
                  <a:pt x="603668" y="71437"/>
                </a:cubicBezTo>
                <a:cubicBezTo>
                  <a:pt x="632518" y="80092"/>
                  <a:pt x="660818" y="90487"/>
                  <a:pt x="689393" y="100012"/>
                </a:cubicBezTo>
                <a:cubicBezTo>
                  <a:pt x="703680" y="104775"/>
                  <a:pt x="717195" y="114300"/>
                  <a:pt x="732255" y="114300"/>
                </a:cubicBezTo>
                <a:lnTo>
                  <a:pt x="903705" y="114300"/>
                </a:lnTo>
              </a:path>
            </a:pathLst>
          </a:custGeom>
          <a:noFill/>
          <a:ln w="762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0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9312" y="2865437"/>
            <a:ext cx="8480207" cy="1466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class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NameSurferGraph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extends</a:t>
            </a:r>
            <a:r>
              <a:rPr lang="en-US" sz="2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GCanvas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implements</a:t>
            </a:r>
            <a:r>
              <a:rPr lang="en-US" sz="2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ComponentListener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class definition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 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7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44912" y="2636837"/>
            <a:ext cx="2957861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implements</a:t>
            </a:r>
            <a:endParaRPr lang="en-US" sz="36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39614" y="5075237"/>
            <a:ext cx="5303888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 charset="0"/>
                <a:ea typeface="Chalkboard" charset="0"/>
                <a:cs typeface="Chalkboard" charset="0"/>
              </a:rPr>
              <a:t>I promise that this class will define </a:t>
            </a:r>
          </a:p>
          <a:p>
            <a:pPr algn="ctr"/>
            <a:r>
              <a:rPr lang="en-US" sz="2400" dirty="0" smtClean="0">
                <a:latin typeface="Chalkboard" charset="0"/>
                <a:ea typeface="Chalkboard" charset="0"/>
                <a:cs typeface="Chalkboard" charset="0"/>
              </a:rPr>
              <a:t>a few given methods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1219" y="503237"/>
            <a:ext cx="781649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 charset="0"/>
                <a:ea typeface="Chalkboard" charset="0"/>
                <a:cs typeface="Chalkboard" charset="0"/>
              </a:rPr>
              <a:t>Also a cheeky way to share constants between classes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8" name="Freeform 7"/>
          <p:cNvSpPr/>
          <p:nvPr/>
        </p:nvSpPr>
        <p:spPr>
          <a:xfrm rot="20418075">
            <a:off x="5699387" y="3896296"/>
            <a:ext cx="738229" cy="1213820"/>
          </a:xfrm>
          <a:custGeom>
            <a:avLst/>
            <a:gdLst>
              <a:gd name="connsiteX0" fmla="*/ 675105 w 903705"/>
              <a:gd name="connsiteY0" fmla="*/ 1485900 h 1485900"/>
              <a:gd name="connsiteX1" fmla="*/ 646530 w 903705"/>
              <a:gd name="connsiteY1" fmla="*/ 728662 h 1485900"/>
              <a:gd name="connsiteX2" fmla="*/ 632243 w 903705"/>
              <a:gd name="connsiteY2" fmla="*/ 685800 h 1485900"/>
              <a:gd name="connsiteX3" fmla="*/ 617955 w 903705"/>
              <a:gd name="connsiteY3" fmla="*/ 614362 h 1485900"/>
              <a:gd name="connsiteX4" fmla="*/ 589380 w 903705"/>
              <a:gd name="connsiteY4" fmla="*/ 571500 h 1485900"/>
              <a:gd name="connsiteX5" fmla="*/ 546518 w 903705"/>
              <a:gd name="connsiteY5" fmla="*/ 500062 h 1485900"/>
              <a:gd name="connsiteX6" fmla="*/ 503655 w 903705"/>
              <a:gd name="connsiteY6" fmla="*/ 414337 h 1485900"/>
              <a:gd name="connsiteX7" fmla="*/ 432218 w 903705"/>
              <a:gd name="connsiteY7" fmla="*/ 285750 h 1485900"/>
              <a:gd name="connsiteX8" fmla="*/ 403643 w 903705"/>
              <a:gd name="connsiteY8" fmla="*/ 242887 h 1485900"/>
              <a:gd name="connsiteX9" fmla="*/ 389355 w 903705"/>
              <a:gd name="connsiteY9" fmla="*/ 200025 h 1485900"/>
              <a:gd name="connsiteX10" fmla="*/ 346493 w 903705"/>
              <a:gd name="connsiteY10" fmla="*/ 171450 h 1485900"/>
              <a:gd name="connsiteX11" fmla="*/ 217905 w 903705"/>
              <a:gd name="connsiteY11" fmla="*/ 57150 h 1485900"/>
              <a:gd name="connsiteX12" fmla="*/ 175043 w 903705"/>
              <a:gd name="connsiteY12" fmla="*/ 85725 h 1485900"/>
              <a:gd name="connsiteX13" fmla="*/ 160755 w 903705"/>
              <a:gd name="connsiteY13" fmla="*/ 128587 h 1485900"/>
              <a:gd name="connsiteX14" fmla="*/ 117893 w 903705"/>
              <a:gd name="connsiteY14" fmla="*/ 185737 h 1485900"/>
              <a:gd name="connsiteX15" fmla="*/ 103605 w 903705"/>
              <a:gd name="connsiteY15" fmla="*/ 228600 h 1485900"/>
              <a:gd name="connsiteX16" fmla="*/ 75030 w 903705"/>
              <a:gd name="connsiteY16" fmla="*/ 271462 h 1485900"/>
              <a:gd name="connsiteX17" fmla="*/ 46455 w 903705"/>
              <a:gd name="connsiteY17" fmla="*/ 357187 h 1485900"/>
              <a:gd name="connsiteX18" fmla="*/ 32168 w 903705"/>
              <a:gd name="connsiteY18" fmla="*/ 400050 h 1485900"/>
              <a:gd name="connsiteX19" fmla="*/ 17880 w 903705"/>
              <a:gd name="connsiteY19" fmla="*/ 442912 h 1485900"/>
              <a:gd name="connsiteX20" fmla="*/ 17880 w 903705"/>
              <a:gd name="connsiteY20" fmla="*/ 300037 h 1485900"/>
              <a:gd name="connsiteX21" fmla="*/ 60743 w 903705"/>
              <a:gd name="connsiteY21" fmla="*/ 228600 h 1485900"/>
              <a:gd name="connsiteX22" fmla="*/ 103605 w 903705"/>
              <a:gd name="connsiteY22" fmla="*/ 128587 h 1485900"/>
              <a:gd name="connsiteX23" fmla="*/ 175043 w 903705"/>
              <a:gd name="connsiteY23" fmla="*/ 0 h 1485900"/>
              <a:gd name="connsiteX24" fmla="*/ 432218 w 903705"/>
              <a:gd name="connsiteY24" fmla="*/ 14287 h 1485900"/>
              <a:gd name="connsiteX25" fmla="*/ 475080 w 903705"/>
              <a:gd name="connsiteY25" fmla="*/ 28575 h 1485900"/>
              <a:gd name="connsiteX26" fmla="*/ 546518 w 903705"/>
              <a:gd name="connsiteY26" fmla="*/ 57150 h 1485900"/>
              <a:gd name="connsiteX27" fmla="*/ 603668 w 903705"/>
              <a:gd name="connsiteY27" fmla="*/ 71437 h 1485900"/>
              <a:gd name="connsiteX28" fmla="*/ 689393 w 903705"/>
              <a:gd name="connsiteY28" fmla="*/ 100012 h 1485900"/>
              <a:gd name="connsiteX29" fmla="*/ 732255 w 903705"/>
              <a:gd name="connsiteY29" fmla="*/ 114300 h 1485900"/>
              <a:gd name="connsiteX30" fmla="*/ 903705 w 903705"/>
              <a:gd name="connsiteY30" fmla="*/ 11430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903705" h="1485900">
                <a:moveTo>
                  <a:pt x="675105" y="1485900"/>
                </a:moveTo>
                <a:cubicBezTo>
                  <a:pt x="672963" y="1383099"/>
                  <a:pt x="704317" y="959812"/>
                  <a:pt x="646530" y="728662"/>
                </a:cubicBezTo>
                <a:cubicBezTo>
                  <a:pt x="642877" y="714052"/>
                  <a:pt x="635896" y="700410"/>
                  <a:pt x="632243" y="685800"/>
                </a:cubicBezTo>
                <a:cubicBezTo>
                  <a:pt x="626353" y="662241"/>
                  <a:pt x="626482" y="637100"/>
                  <a:pt x="617955" y="614362"/>
                </a:cubicBezTo>
                <a:cubicBezTo>
                  <a:pt x="611926" y="598284"/>
                  <a:pt x="598481" y="586061"/>
                  <a:pt x="589380" y="571500"/>
                </a:cubicBezTo>
                <a:cubicBezTo>
                  <a:pt x="574662" y="547951"/>
                  <a:pt x="558937" y="524900"/>
                  <a:pt x="546518" y="500062"/>
                </a:cubicBezTo>
                <a:cubicBezTo>
                  <a:pt x="487367" y="381760"/>
                  <a:pt x="585545" y="537173"/>
                  <a:pt x="503655" y="414337"/>
                </a:cubicBezTo>
                <a:cubicBezTo>
                  <a:pt x="478508" y="338894"/>
                  <a:pt x="497722" y="384007"/>
                  <a:pt x="432218" y="285750"/>
                </a:cubicBezTo>
                <a:cubicBezTo>
                  <a:pt x="422693" y="271462"/>
                  <a:pt x="409073" y="259177"/>
                  <a:pt x="403643" y="242887"/>
                </a:cubicBezTo>
                <a:cubicBezTo>
                  <a:pt x="398880" y="228600"/>
                  <a:pt x="398763" y="211785"/>
                  <a:pt x="389355" y="200025"/>
                </a:cubicBezTo>
                <a:cubicBezTo>
                  <a:pt x="378628" y="186617"/>
                  <a:pt x="359327" y="182858"/>
                  <a:pt x="346493" y="171450"/>
                </a:cubicBezTo>
                <a:cubicBezTo>
                  <a:pt x="199696" y="40964"/>
                  <a:pt x="315183" y="122002"/>
                  <a:pt x="217905" y="57150"/>
                </a:cubicBezTo>
                <a:cubicBezTo>
                  <a:pt x="203618" y="66675"/>
                  <a:pt x="185770" y="72317"/>
                  <a:pt x="175043" y="85725"/>
                </a:cubicBezTo>
                <a:cubicBezTo>
                  <a:pt x="165635" y="97485"/>
                  <a:pt x="168227" y="115511"/>
                  <a:pt x="160755" y="128587"/>
                </a:cubicBezTo>
                <a:cubicBezTo>
                  <a:pt x="148941" y="149262"/>
                  <a:pt x="132180" y="166687"/>
                  <a:pt x="117893" y="185737"/>
                </a:cubicBezTo>
                <a:cubicBezTo>
                  <a:pt x="113130" y="200025"/>
                  <a:pt x="110340" y="215129"/>
                  <a:pt x="103605" y="228600"/>
                </a:cubicBezTo>
                <a:cubicBezTo>
                  <a:pt x="95926" y="243958"/>
                  <a:pt x="82004" y="255771"/>
                  <a:pt x="75030" y="271462"/>
                </a:cubicBezTo>
                <a:cubicBezTo>
                  <a:pt x="62797" y="298987"/>
                  <a:pt x="55980" y="328612"/>
                  <a:pt x="46455" y="357187"/>
                </a:cubicBezTo>
                <a:lnTo>
                  <a:pt x="32168" y="400050"/>
                </a:lnTo>
                <a:lnTo>
                  <a:pt x="17880" y="442912"/>
                </a:lnTo>
                <a:cubicBezTo>
                  <a:pt x="-2161" y="382786"/>
                  <a:pt x="-9482" y="382123"/>
                  <a:pt x="17880" y="300037"/>
                </a:cubicBezTo>
                <a:cubicBezTo>
                  <a:pt x="26662" y="273692"/>
                  <a:pt x="48324" y="253438"/>
                  <a:pt x="60743" y="228600"/>
                </a:cubicBezTo>
                <a:cubicBezTo>
                  <a:pt x="119871" y="110344"/>
                  <a:pt x="14405" y="277254"/>
                  <a:pt x="103605" y="128587"/>
                </a:cubicBezTo>
                <a:cubicBezTo>
                  <a:pt x="177298" y="5766"/>
                  <a:pt x="146303" y="86215"/>
                  <a:pt x="175043" y="0"/>
                </a:cubicBezTo>
                <a:cubicBezTo>
                  <a:pt x="260768" y="4762"/>
                  <a:pt x="346748" y="6147"/>
                  <a:pt x="432218" y="14287"/>
                </a:cubicBezTo>
                <a:cubicBezTo>
                  <a:pt x="447210" y="15715"/>
                  <a:pt x="460979" y="23287"/>
                  <a:pt x="475080" y="28575"/>
                </a:cubicBezTo>
                <a:cubicBezTo>
                  <a:pt x="499094" y="37580"/>
                  <a:pt x="522187" y="49040"/>
                  <a:pt x="546518" y="57150"/>
                </a:cubicBezTo>
                <a:cubicBezTo>
                  <a:pt x="565147" y="63359"/>
                  <a:pt x="584860" y="65795"/>
                  <a:pt x="603668" y="71437"/>
                </a:cubicBezTo>
                <a:cubicBezTo>
                  <a:pt x="632518" y="80092"/>
                  <a:pt x="660818" y="90487"/>
                  <a:pt x="689393" y="100012"/>
                </a:cubicBezTo>
                <a:cubicBezTo>
                  <a:pt x="703680" y="104775"/>
                  <a:pt x="717195" y="114300"/>
                  <a:pt x="732255" y="114300"/>
                </a:cubicBezTo>
                <a:lnTo>
                  <a:pt x="903705" y="114300"/>
                </a:lnTo>
              </a:path>
            </a:pathLst>
          </a:custGeom>
          <a:noFill/>
          <a:ln w="762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"/>
          <p:cNvSpPr/>
          <p:nvPr/>
        </p:nvSpPr>
        <p:spPr>
          <a:xfrm>
            <a:off x="4289367" y="1197033"/>
            <a:ext cx="631768" cy="1313411"/>
          </a:xfrm>
          <a:custGeom>
            <a:avLst/>
            <a:gdLst>
              <a:gd name="connsiteX0" fmla="*/ 0 w 631768"/>
              <a:gd name="connsiteY0" fmla="*/ 0 h 1313411"/>
              <a:gd name="connsiteX1" fmla="*/ 16626 w 631768"/>
              <a:gd name="connsiteY1" fmla="*/ 515389 h 1313411"/>
              <a:gd name="connsiteX2" fmla="*/ 49877 w 631768"/>
              <a:gd name="connsiteY2" fmla="*/ 581891 h 1313411"/>
              <a:gd name="connsiteX3" fmla="*/ 66502 w 631768"/>
              <a:gd name="connsiteY3" fmla="*/ 631767 h 1313411"/>
              <a:gd name="connsiteX4" fmla="*/ 149629 w 631768"/>
              <a:gd name="connsiteY4" fmla="*/ 764771 h 1313411"/>
              <a:gd name="connsiteX5" fmla="*/ 182880 w 631768"/>
              <a:gd name="connsiteY5" fmla="*/ 814647 h 1313411"/>
              <a:gd name="connsiteX6" fmla="*/ 232757 w 631768"/>
              <a:gd name="connsiteY6" fmla="*/ 864523 h 1313411"/>
              <a:gd name="connsiteX7" fmla="*/ 266008 w 631768"/>
              <a:gd name="connsiteY7" fmla="*/ 914400 h 1313411"/>
              <a:gd name="connsiteX8" fmla="*/ 365760 w 631768"/>
              <a:gd name="connsiteY8" fmla="*/ 1014152 h 1313411"/>
              <a:gd name="connsiteX9" fmla="*/ 399011 w 631768"/>
              <a:gd name="connsiteY9" fmla="*/ 1064029 h 1313411"/>
              <a:gd name="connsiteX10" fmla="*/ 448888 w 631768"/>
              <a:gd name="connsiteY10" fmla="*/ 1113905 h 1313411"/>
              <a:gd name="connsiteX11" fmla="*/ 515389 w 631768"/>
              <a:gd name="connsiteY11" fmla="*/ 1213658 h 1313411"/>
              <a:gd name="connsiteX12" fmla="*/ 565266 w 631768"/>
              <a:gd name="connsiteY12" fmla="*/ 864523 h 1313411"/>
              <a:gd name="connsiteX13" fmla="*/ 615142 w 631768"/>
              <a:gd name="connsiteY13" fmla="*/ 698269 h 1313411"/>
              <a:gd name="connsiteX14" fmla="*/ 631768 w 631768"/>
              <a:gd name="connsiteY14" fmla="*/ 648392 h 1313411"/>
              <a:gd name="connsiteX15" fmla="*/ 615142 w 631768"/>
              <a:gd name="connsiteY15" fmla="*/ 831272 h 1313411"/>
              <a:gd name="connsiteX16" fmla="*/ 565266 w 631768"/>
              <a:gd name="connsiteY16" fmla="*/ 1163782 h 1313411"/>
              <a:gd name="connsiteX17" fmla="*/ 548640 w 631768"/>
              <a:gd name="connsiteY17" fmla="*/ 1296785 h 1313411"/>
              <a:gd name="connsiteX18" fmla="*/ 498764 w 631768"/>
              <a:gd name="connsiteY18" fmla="*/ 1313411 h 1313411"/>
              <a:gd name="connsiteX19" fmla="*/ 448888 w 631768"/>
              <a:gd name="connsiteY19" fmla="*/ 1296785 h 1313411"/>
              <a:gd name="connsiteX20" fmla="*/ 382386 w 631768"/>
              <a:gd name="connsiteY20" fmla="*/ 1280160 h 1313411"/>
              <a:gd name="connsiteX21" fmla="*/ 332509 w 631768"/>
              <a:gd name="connsiteY21" fmla="*/ 1246909 h 1313411"/>
              <a:gd name="connsiteX22" fmla="*/ 232757 w 631768"/>
              <a:gd name="connsiteY22" fmla="*/ 1213658 h 1313411"/>
              <a:gd name="connsiteX23" fmla="*/ 182880 w 631768"/>
              <a:gd name="connsiteY23" fmla="*/ 1197032 h 1313411"/>
              <a:gd name="connsiteX24" fmla="*/ 83128 w 631768"/>
              <a:gd name="connsiteY24" fmla="*/ 1163782 h 1313411"/>
              <a:gd name="connsiteX25" fmla="*/ 16626 w 631768"/>
              <a:gd name="connsiteY25" fmla="*/ 1147156 h 1313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31768" h="1313411">
                <a:moveTo>
                  <a:pt x="0" y="0"/>
                </a:moveTo>
                <a:cubicBezTo>
                  <a:pt x="5542" y="171796"/>
                  <a:pt x="1947" y="344131"/>
                  <a:pt x="16626" y="515389"/>
                </a:cubicBezTo>
                <a:cubicBezTo>
                  <a:pt x="18743" y="540082"/>
                  <a:pt x="40114" y="559111"/>
                  <a:pt x="49877" y="581891"/>
                </a:cubicBezTo>
                <a:cubicBezTo>
                  <a:pt x="56780" y="597999"/>
                  <a:pt x="59599" y="615659"/>
                  <a:pt x="66502" y="631767"/>
                </a:cubicBezTo>
                <a:cubicBezTo>
                  <a:pt x="99979" y="709881"/>
                  <a:pt x="98484" y="693168"/>
                  <a:pt x="149629" y="764771"/>
                </a:cubicBezTo>
                <a:cubicBezTo>
                  <a:pt x="161243" y="781030"/>
                  <a:pt x="170088" y="799297"/>
                  <a:pt x="182880" y="814647"/>
                </a:cubicBezTo>
                <a:cubicBezTo>
                  <a:pt x="197932" y="832709"/>
                  <a:pt x="217705" y="846461"/>
                  <a:pt x="232757" y="864523"/>
                </a:cubicBezTo>
                <a:cubicBezTo>
                  <a:pt x="245549" y="879873"/>
                  <a:pt x="252733" y="899466"/>
                  <a:pt x="266008" y="914400"/>
                </a:cubicBezTo>
                <a:cubicBezTo>
                  <a:pt x="297249" y="949546"/>
                  <a:pt x="339676" y="975026"/>
                  <a:pt x="365760" y="1014152"/>
                </a:cubicBezTo>
                <a:cubicBezTo>
                  <a:pt x="376844" y="1030778"/>
                  <a:pt x="386219" y="1048679"/>
                  <a:pt x="399011" y="1064029"/>
                </a:cubicBezTo>
                <a:cubicBezTo>
                  <a:pt x="414063" y="1082091"/>
                  <a:pt x="434453" y="1095346"/>
                  <a:pt x="448888" y="1113905"/>
                </a:cubicBezTo>
                <a:cubicBezTo>
                  <a:pt x="473423" y="1145450"/>
                  <a:pt x="515389" y="1213658"/>
                  <a:pt x="515389" y="1213658"/>
                </a:cubicBezTo>
                <a:cubicBezTo>
                  <a:pt x="606672" y="1076735"/>
                  <a:pt x="534465" y="1203332"/>
                  <a:pt x="565266" y="864523"/>
                </a:cubicBezTo>
                <a:cubicBezTo>
                  <a:pt x="568407" y="829973"/>
                  <a:pt x="608389" y="718528"/>
                  <a:pt x="615142" y="698269"/>
                </a:cubicBezTo>
                <a:lnTo>
                  <a:pt x="631768" y="648392"/>
                </a:lnTo>
                <a:cubicBezTo>
                  <a:pt x="626226" y="709352"/>
                  <a:pt x="622435" y="770497"/>
                  <a:pt x="615142" y="831272"/>
                </a:cubicBezTo>
                <a:cubicBezTo>
                  <a:pt x="563694" y="1260001"/>
                  <a:pt x="600551" y="916785"/>
                  <a:pt x="565266" y="1163782"/>
                </a:cubicBezTo>
                <a:cubicBezTo>
                  <a:pt x="558947" y="1208012"/>
                  <a:pt x="566786" y="1255956"/>
                  <a:pt x="548640" y="1296785"/>
                </a:cubicBezTo>
                <a:cubicBezTo>
                  <a:pt x="541523" y="1312799"/>
                  <a:pt x="515389" y="1307869"/>
                  <a:pt x="498764" y="1313411"/>
                </a:cubicBezTo>
                <a:cubicBezTo>
                  <a:pt x="482139" y="1307869"/>
                  <a:pt x="465738" y="1301599"/>
                  <a:pt x="448888" y="1296785"/>
                </a:cubicBezTo>
                <a:cubicBezTo>
                  <a:pt x="426918" y="1290508"/>
                  <a:pt x="403388" y="1289161"/>
                  <a:pt x="382386" y="1280160"/>
                </a:cubicBezTo>
                <a:cubicBezTo>
                  <a:pt x="364020" y="1272289"/>
                  <a:pt x="350768" y="1255024"/>
                  <a:pt x="332509" y="1246909"/>
                </a:cubicBezTo>
                <a:cubicBezTo>
                  <a:pt x="300481" y="1232674"/>
                  <a:pt x="266008" y="1224742"/>
                  <a:pt x="232757" y="1213658"/>
                </a:cubicBezTo>
                <a:lnTo>
                  <a:pt x="182880" y="1197032"/>
                </a:lnTo>
                <a:lnTo>
                  <a:pt x="83128" y="1163782"/>
                </a:lnTo>
                <a:cubicBezTo>
                  <a:pt x="27993" y="1145404"/>
                  <a:pt x="50776" y="1147156"/>
                  <a:pt x="16626" y="1147156"/>
                </a:cubicBezTo>
              </a:path>
            </a:pathLst>
          </a:custGeom>
          <a:noFill/>
          <a:ln w="762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66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0"/>
            <a:ext cx="9683179" cy="7559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0"/>
            <a:ext cx="9683179" cy="7559675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1382712" y="1587500"/>
            <a:ext cx="2514600" cy="2006600"/>
          </a:xfrm>
          <a:custGeom>
            <a:avLst/>
            <a:gdLst>
              <a:gd name="connsiteX0" fmla="*/ 1320806 w 2921208"/>
              <a:gd name="connsiteY0" fmla="*/ 152400 h 2006600"/>
              <a:gd name="connsiteX1" fmla="*/ 1219206 w 2921208"/>
              <a:gd name="connsiteY1" fmla="*/ 114300 h 2006600"/>
              <a:gd name="connsiteX2" fmla="*/ 787406 w 2921208"/>
              <a:gd name="connsiteY2" fmla="*/ 76200 h 2006600"/>
              <a:gd name="connsiteX3" fmla="*/ 635006 w 2921208"/>
              <a:gd name="connsiteY3" fmla="*/ 63500 h 2006600"/>
              <a:gd name="connsiteX4" fmla="*/ 406406 w 2921208"/>
              <a:gd name="connsiteY4" fmla="*/ 88900 h 2006600"/>
              <a:gd name="connsiteX5" fmla="*/ 342906 w 2921208"/>
              <a:gd name="connsiteY5" fmla="*/ 127000 h 2006600"/>
              <a:gd name="connsiteX6" fmla="*/ 266706 w 2921208"/>
              <a:gd name="connsiteY6" fmla="*/ 152400 h 2006600"/>
              <a:gd name="connsiteX7" fmla="*/ 203206 w 2921208"/>
              <a:gd name="connsiteY7" fmla="*/ 228600 h 2006600"/>
              <a:gd name="connsiteX8" fmla="*/ 50806 w 2921208"/>
              <a:gd name="connsiteY8" fmla="*/ 431800 h 2006600"/>
              <a:gd name="connsiteX9" fmla="*/ 6 w 2921208"/>
              <a:gd name="connsiteY9" fmla="*/ 596900 h 2006600"/>
              <a:gd name="connsiteX10" fmla="*/ 38106 w 2921208"/>
              <a:gd name="connsiteY10" fmla="*/ 812800 h 2006600"/>
              <a:gd name="connsiteX11" fmla="*/ 139706 w 2921208"/>
              <a:gd name="connsiteY11" fmla="*/ 1206500 h 2006600"/>
              <a:gd name="connsiteX12" fmla="*/ 215906 w 2921208"/>
              <a:gd name="connsiteY12" fmla="*/ 1358900 h 2006600"/>
              <a:gd name="connsiteX13" fmla="*/ 495306 w 2921208"/>
              <a:gd name="connsiteY13" fmla="*/ 1638300 h 2006600"/>
              <a:gd name="connsiteX14" fmla="*/ 558806 w 2921208"/>
              <a:gd name="connsiteY14" fmla="*/ 1689100 h 2006600"/>
              <a:gd name="connsiteX15" fmla="*/ 673106 w 2921208"/>
              <a:gd name="connsiteY15" fmla="*/ 1714500 h 2006600"/>
              <a:gd name="connsiteX16" fmla="*/ 1130306 w 2921208"/>
              <a:gd name="connsiteY16" fmla="*/ 1955800 h 2006600"/>
              <a:gd name="connsiteX17" fmla="*/ 1231906 w 2921208"/>
              <a:gd name="connsiteY17" fmla="*/ 1993900 h 2006600"/>
              <a:gd name="connsiteX18" fmla="*/ 1498606 w 2921208"/>
              <a:gd name="connsiteY18" fmla="*/ 2006600 h 2006600"/>
              <a:gd name="connsiteX19" fmla="*/ 2209806 w 2921208"/>
              <a:gd name="connsiteY19" fmla="*/ 1968500 h 2006600"/>
              <a:gd name="connsiteX20" fmla="*/ 2387606 w 2921208"/>
              <a:gd name="connsiteY20" fmla="*/ 1879600 h 2006600"/>
              <a:gd name="connsiteX21" fmla="*/ 2743206 w 2921208"/>
              <a:gd name="connsiteY21" fmla="*/ 1625600 h 2006600"/>
              <a:gd name="connsiteX22" fmla="*/ 2844806 w 2921208"/>
              <a:gd name="connsiteY22" fmla="*/ 1447800 h 2006600"/>
              <a:gd name="connsiteX23" fmla="*/ 2895606 w 2921208"/>
              <a:gd name="connsiteY23" fmla="*/ 1270000 h 2006600"/>
              <a:gd name="connsiteX24" fmla="*/ 2908306 w 2921208"/>
              <a:gd name="connsiteY24" fmla="*/ 647700 h 2006600"/>
              <a:gd name="connsiteX25" fmla="*/ 2857506 w 2921208"/>
              <a:gd name="connsiteY25" fmla="*/ 558800 h 2006600"/>
              <a:gd name="connsiteX26" fmla="*/ 2540006 w 2921208"/>
              <a:gd name="connsiteY26" fmla="*/ 177800 h 2006600"/>
              <a:gd name="connsiteX27" fmla="*/ 2489206 w 2921208"/>
              <a:gd name="connsiteY27" fmla="*/ 139700 h 2006600"/>
              <a:gd name="connsiteX28" fmla="*/ 2222506 w 2921208"/>
              <a:gd name="connsiteY28" fmla="*/ 63500 h 2006600"/>
              <a:gd name="connsiteX29" fmla="*/ 2044706 w 2921208"/>
              <a:gd name="connsiteY29" fmla="*/ 38100 h 2006600"/>
              <a:gd name="connsiteX30" fmla="*/ 1892306 w 2921208"/>
              <a:gd name="connsiteY30" fmla="*/ 0 h 2006600"/>
              <a:gd name="connsiteX31" fmla="*/ 1257306 w 2921208"/>
              <a:gd name="connsiteY31" fmla="*/ 25400 h 2006600"/>
              <a:gd name="connsiteX32" fmla="*/ 1054106 w 2921208"/>
              <a:gd name="connsiteY32" fmla="*/ 76200 h 2006600"/>
              <a:gd name="connsiteX33" fmla="*/ 990606 w 2921208"/>
              <a:gd name="connsiteY33" fmla="*/ 114300 h 200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921208" h="2006600">
                <a:moveTo>
                  <a:pt x="1320806" y="152400"/>
                </a:moveTo>
                <a:cubicBezTo>
                  <a:pt x="1286939" y="139700"/>
                  <a:pt x="1254185" y="123505"/>
                  <a:pt x="1219206" y="114300"/>
                </a:cubicBezTo>
                <a:cubicBezTo>
                  <a:pt x="1065702" y="73904"/>
                  <a:pt x="957772" y="85935"/>
                  <a:pt x="787406" y="76200"/>
                </a:cubicBezTo>
                <a:cubicBezTo>
                  <a:pt x="736513" y="73292"/>
                  <a:pt x="685806" y="67733"/>
                  <a:pt x="635006" y="63500"/>
                </a:cubicBezTo>
                <a:cubicBezTo>
                  <a:pt x="558806" y="71967"/>
                  <a:pt x="481325" y="72613"/>
                  <a:pt x="406406" y="88900"/>
                </a:cubicBezTo>
                <a:cubicBezTo>
                  <a:pt x="382285" y="94144"/>
                  <a:pt x="365378" y="116786"/>
                  <a:pt x="342906" y="127000"/>
                </a:cubicBezTo>
                <a:cubicBezTo>
                  <a:pt x="318532" y="138079"/>
                  <a:pt x="292106" y="143933"/>
                  <a:pt x="266706" y="152400"/>
                </a:cubicBezTo>
                <a:cubicBezTo>
                  <a:pt x="245539" y="177800"/>
                  <a:pt x="223044" y="202149"/>
                  <a:pt x="203206" y="228600"/>
                </a:cubicBezTo>
                <a:cubicBezTo>
                  <a:pt x="18302" y="475139"/>
                  <a:pt x="196683" y="256748"/>
                  <a:pt x="50806" y="431800"/>
                </a:cubicBezTo>
                <a:cubicBezTo>
                  <a:pt x="44643" y="450289"/>
                  <a:pt x="-601" y="582342"/>
                  <a:pt x="6" y="596900"/>
                </a:cubicBezTo>
                <a:cubicBezTo>
                  <a:pt x="3048" y="669915"/>
                  <a:pt x="23774" y="741140"/>
                  <a:pt x="38106" y="812800"/>
                </a:cubicBezTo>
                <a:cubicBezTo>
                  <a:pt x="66825" y="956394"/>
                  <a:pt x="82034" y="1078341"/>
                  <a:pt x="139706" y="1206500"/>
                </a:cubicBezTo>
                <a:cubicBezTo>
                  <a:pt x="163013" y="1258294"/>
                  <a:pt x="179800" y="1315057"/>
                  <a:pt x="215906" y="1358900"/>
                </a:cubicBezTo>
                <a:cubicBezTo>
                  <a:pt x="299635" y="1460571"/>
                  <a:pt x="392457" y="1556021"/>
                  <a:pt x="495306" y="1638300"/>
                </a:cubicBezTo>
                <a:cubicBezTo>
                  <a:pt x="516473" y="1655233"/>
                  <a:pt x="533891" y="1678422"/>
                  <a:pt x="558806" y="1689100"/>
                </a:cubicBezTo>
                <a:cubicBezTo>
                  <a:pt x="594680" y="1704474"/>
                  <a:pt x="635006" y="1706033"/>
                  <a:pt x="673106" y="1714500"/>
                </a:cubicBezTo>
                <a:cubicBezTo>
                  <a:pt x="729491" y="1745512"/>
                  <a:pt x="1047556" y="1924769"/>
                  <a:pt x="1130306" y="1955800"/>
                </a:cubicBezTo>
                <a:cubicBezTo>
                  <a:pt x="1164173" y="1968500"/>
                  <a:pt x="1196076" y="1988958"/>
                  <a:pt x="1231906" y="1993900"/>
                </a:cubicBezTo>
                <a:cubicBezTo>
                  <a:pt x="1320072" y="2006061"/>
                  <a:pt x="1409706" y="2002367"/>
                  <a:pt x="1498606" y="2006600"/>
                </a:cubicBezTo>
                <a:cubicBezTo>
                  <a:pt x="1735673" y="1993900"/>
                  <a:pt x="1974785" y="2002074"/>
                  <a:pt x="2209806" y="1968500"/>
                </a:cubicBezTo>
                <a:cubicBezTo>
                  <a:pt x="2275402" y="1959129"/>
                  <a:pt x="2329854" y="1912086"/>
                  <a:pt x="2387606" y="1879600"/>
                </a:cubicBezTo>
                <a:cubicBezTo>
                  <a:pt x="2485821" y="1824354"/>
                  <a:pt x="2663976" y="1726838"/>
                  <a:pt x="2743206" y="1625600"/>
                </a:cubicBezTo>
                <a:cubicBezTo>
                  <a:pt x="2785275" y="1571845"/>
                  <a:pt x="2817917" y="1510541"/>
                  <a:pt x="2844806" y="1447800"/>
                </a:cubicBezTo>
                <a:cubicBezTo>
                  <a:pt x="2869087" y="1391145"/>
                  <a:pt x="2878673" y="1329267"/>
                  <a:pt x="2895606" y="1270000"/>
                </a:cubicBezTo>
                <a:cubicBezTo>
                  <a:pt x="2901234" y="1177141"/>
                  <a:pt x="2941315" y="799540"/>
                  <a:pt x="2908306" y="647700"/>
                </a:cubicBezTo>
                <a:cubicBezTo>
                  <a:pt x="2901056" y="614349"/>
                  <a:pt x="2876883" y="586896"/>
                  <a:pt x="2857506" y="558800"/>
                </a:cubicBezTo>
                <a:cubicBezTo>
                  <a:pt x="2685320" y="309131"/>
                  <a:pt x="2713376" y="324498"/>
                  <a:pt x="2540006" y="177800"/>
                </a:cubicBezTo>
                <a:cubicBezTo>
                  <a:pt x="2523848" y="164128"/>
                  <a:pt x="2508387" y="148651"/>
                  <a:pt x="2489206" y="139700"/>
                </a:cubicBezTo>
                <a:cubicBezTo>
                  <a:pt x="2393237" y="94915"/>
                  <a:pt x="2324642" y="80523"/>
                  <a:pt x="2222506" y="63500"/>
                </a:cubicBezTo>
                <a:cubicBezTo>
                  <a:pt x="2163452" y="53658"/>
                  <a:pt x="2103497" y="49406"/>
                  <a:pt x="2044706" y="38100"/>
                </a:cubicBezTo>
                <a:cubicBezTo>
                  <a:pt x="1993285" y="28211"/>
                  <a:pt x="1943106" y="12700"/>
                  <a:pt x="1892306" y="0"/>
                </a:cubicBezTo>
                <a:cubicBezTo>
                  <a:pt x="1680639" y="8467"/>
                  <a:pt x="1468657" y="11071"/>
                  <a:pt x="1257306" y="25400"/>
                </a:cubicBezTo>
                <a:cubicBezTo>
                  <a:pt x="1215238" y="28252"/>
                  <a:pt x="1099740" y="63162"/>
                  <a:pt x="1054106" y="76200"/>
                </a:cubicBezTo>
                <a:cubicBezTo>
                  <a:pt x="999919" y="116840"/>
                  <a:pt x="1024473" y="114300"/>
                  <a:pt x="990606" y="114300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6411912" y="736600"/>
            <a:ext cx="2566988" cy="1524000"/>
          </a:xfrm>
          <a:custGeom>
            <a:avLst/>
            <a:gdLst>
              <a:gd name="connsiteX0" fmla="*/ 1600200 w 2209800"/>
              <a:gd name="connsiteY0" fmla="*/ 266700 h 1524000"/>
              <a:gd name="connsiteX1" fmla="*/ 1422400 w 2209800"/>
              <a:gd name="connsiteY1" fmla="*/ 254000 h 1524000"/>
              <a:gd name="connsiteX2" fmla="*/ 1308100 w 2209800"/>
              <a:gd name="connsiteY2" fmla="*/ 241300 h 1524000"/>
              <a:gd name="connsiteX3" fmla="*/ 990600 w 2209800"/>
              <a:gd name="connsiteY3" fmla="*/ 165100 h 1524000"/>
              <a:gd name="connsiteX4" fmla="*/ 850900 w 2209800"/>
              <a:gd name="connsiteY4" fmla="*/ 152400 h 1524000"/>
              <a:gd name="connsiteX5" fmla="*/ 431800 w 2209800"/>
              <a:gd name="connsiteY5" fmla="*/ 165100 h 1524000"/>
              <a:gd name="connsiteX6" fmla="*/ 342900 w 2209800"/>
              <a:gd name="connsiteY6" fmla="*/ 203200 h 1524000"/>
              <a:gd name="connsiteX7" fmla="*/ 266700 w 2209800"/>
              <a:gd name="connsiteY7" fmla="*/ 228600 h 1524000"/>
              <a:gd name="connsiteX8" fmla="*/ 177800 w 2209800"/>
              <a:gd name="connsiteY8" fmla="*/ 330200 h 1524000"/>
              <a:gd name="connsiteX9" fmla="*/ 0 w 2209800"/>
              <a:gd name="connsiteY9" fmla="*/ 1054100 h 1524000"/>
              <a:gd name="connsiteX10" fmla="*/ 12700 w 2209800"/>
              <a:gd name="connsiteY10" fmla="*/ 1155700 h 1524000"/>
              <a:gd name="connsiteX11" fmla="*/ 190500 w 2209800"/>
              <a:gd name="connsiteY11" fmla="*/ 1371600 h 1524000"/>
              <a:gd name="connsiteX12" fmla="*/ 266700 w 2209800"/>
              <a:gd name="connsiteY12" fmla="*/ 1485900 h 1524000"/>
              <a:gd name="connsiteX13" fmla="*/ 317500 w 2209800"/>
              <a:gd name="connsiteY13" fmla="*/ 1524000 h 1524000"/>
              <a:gd name="connsiteX14" fmla="*/ 825500 w 2209800"/>
              <a:gd name="connsiteY14" fmla="*/ 1498600 h 1524000"/>
              <a:gd name="connsiteX15" fmla="*/ 1130300 w 2209800"/>
              <a:gd name="connsiteY15" fmla="*/ 1473200 h 1524000"/>
              <a:gd name="connsiteX16" fmla="*/ 1524000 w 2209800"/>
              <a:gd name="connsiteY16" fmla="*/ 1460500 h 1524000"/>
              <a:gd name="connsiteX17" fmla="*/ 1828800 w 2209800"/>
              <a:gd name="connsiteY17" fmla="*/ 1384300 h 1524000"/>
              <a:gd name="connsiteX18" fmla="*/ 1943100 w 2209800"/>
              <a:gd name="connsiteY18" fmla="*/ 1333500 h 1524000"/>
              <a:gd name="connsiteX19" fmla="*/ 1993900 w 2209800"/>
              <a:gd name="connsiteY19" fmla="*/ 1270000 h 1524000"/>
              <a:gd name="connsiteX20" fmla="*/ 2095500 w 2209800"/>
              <a:gd name="connsiteY20" fmla="*/ 1193800 h 1524000"/>
              <a:gd name="connsiteX21" fmla="*/ 2120900 w 2209800"/>
              <a:gd name="connsiteY21" fmla="*/ 1079500 h 1524000"/>
              <a:gd name="connsiteX22" fmla="*/ 2146300 w 2209800"/>
              <a:gd name="connsiteY22" fmla="*/ 990600 h 1524000"/>
              <a:gd name="connsiteX23" fmla="*/ 2171700 w 2209800"/>
              <a:gd name="connsiteY23" fmla="*/ 889000 h 1524000"/>
              <a:gd name="connsiteX24" fmla="*/ 2209800 w 2209800"/>
              <a:gd name="connsiteY24" fmla="*/ 787400 h 1524000"/>
              <a:gd name="connsiteX25" fmla="*/ 2133600 w 2209800"/>
              <a:gd name="connsiteY25" fmla="*/ 520700 h 1524000"/>
              <a:gd name="connsiteX26" fmla="*/ 1968500 w 2209800"/>
              <a:gd name="connsiteY26" fmla="*/ 241300 h 1524000"/>
              <a:gd name="connsiteX27" fmla="*/ 1879600 w 2209800"/>
              <a:gd name="connsiteY27" fmla="*/ 152400 h 1524000"/>
              <a:gd name="connsiteX28" fmla="*/ 1778000 w 2209800"/>
              <a:gd name="connsiteY28" fmla="*/ 101600 h 1524000"/>
              <a:gd name="connsiteX29" fmla="*/ 1689100 w 2209800"/>
              <a:gd name="connsiteY29" fmla="*/ 38100 h 1524000"/>
              <a:gd name="connsiteX30" fmla="*/ 1549400 w 2209800"/>
              <a:gd name="connsiteY30" fmla="*/ 0 h 1524000"/>
              <a:gd name="connsiteX31" fmla="*/ 927100 w 2209800"/>
              <a:gd name="connsiteY31" fmla="*/ 177800 h 1524000"/>
              <a:gd name="connsiteX32" fmla="*/ 685800 w 2209800"/>
              <a:gd name="connsiteY32" fmla="*/ 368300 h 1524000"/>
              <a:gd name="connsiteX33" fmla="*/ 596900 w 2209800"/>
              <a:gd name="connsiteY33" fmla="*/ 4064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09800" h="1524000">
                <a:moveTo>
                  <a:pt x="1600200" y="266700"/>
                </a:moveTo>
                <a:cubicBezTo>
                  <a:pt x="1501503" y="291374"/>
                  <a:pt x="1581392" y="279104"/>
                  <a:pt x="1422400" y="254000"/>
                </a:cubicBezTo>
                <a:cubicBezTo>
                  <a:pt x="1384535" y="248021"/>
                  <a:pt x="1346200" y="245533"/>
                  <a:pt x="1308100" y="241300"/>
                </a:cubicBezTo>
                <a:cubicBezTo>
                  <a:pt x="1196207" y="210784"/>
                  <a:pt x="1107245" y="183763"/>
                  <a:pt x="990600" y="165100"/>
                </a:cubicBezTo>
                <a:cubicBezTo>
                  <a:pt x="944429" y="157713"/>
                  <a:pt x="897467" y="156633"/>
                  <a:pt x="850900" y="152400"/>
                </a:cubicBezTo>
                <a:cubicBezTo>
                  <a:pt x="711200" y="156633"/>
                  <a:pt x="570871" y="151193"/>
                  <a:pt x="431800" y="165100"/>
                </a:cubicBezTo>
                <a:cubicBezTo>
                  <a:pt x="399720" y="168308"/>
                  <a:pt x="372991" y="191626"/>
                  <a:pt x="342900" y="203200"/>
                </a:cubicBezTo>
                <a:cubicBezTo>
                  <a:pt x="317911" y="212811"/>
                  <a:pt x="292100" y="220133"/>
                  <a:pt x="266700" y="228600"/>
                </a:cubicBezTo>
                <a:cubicBezTo>
                  <a:pt x="237067" y="262467"/>
                  <a:pt x="205136" y="294453"/>
                  <a:pt x="177800" y="330200"/>
                </a:cubicBezTo>
                <a:cubicBezTo>
                  <a:pt x="-4864" y="569068"/>
                  <a:pt x="74010" y="610043"/>
                  <a:pt x="0" y="1054100"/>
                </a:cubicBezTo>
                <a:cubicBezTo>
                  <a:pt x="4233" y="1087967"/>
                  <a:pt x="-4860" y="1126434"/>
                  <a:pt x="12700" y="1155700"/>
                </a:cubicBezTo>
                <a:cubicBezTo>
                  <a:pt x="60666" y="1235644"/>
                  <a:pt x="138786" y="1294028"/>
                  <a:pt x="190500" y="1371600"/>
                </a:cubicBezTo>
                <a:cubicBezTo>
                  <a:pt x="215900" y="1409700"/>
                  <a:pt x="237386" y="1450723"/>
                  <a:pt x="266700" y="1485900"/>
                </a:cubicBezTo>
                <a:cubicBezTo>
                  <a:pt x="280251" y="1502161"/>
                  <a:pt x="300567" y="1511300"/>
                  <a:pt x="317500" y="1524000"/>
                </a:cubicBezTo>
                <a:lnTo>
                  <a:pt x="825500" y="1498600"/>
                </a:lnTo>
                <a:cubicBezTo>
                  <a:pt x="927254" y="1492240"/>
                  <a:pt x="1028401" y="1476487"/>
                  <a:pt x="1130300" y="1473200"/>
                </a:cubicBezTo>
                <a:lnTo>
                  <a:pt x="1524000" y="1460500"/>
                </a:lnTo>
                <a:cubicBezTo>
                  <a:pt x="1621135" y="1438914"/>
                  <a:pt x="1737515" y="1414728"/>
                  <a:pt x="1828800" y="1384300"/>
                </a:cubicBezTo>
                <a:cubicBezTo>
                  <a:pt x="1868354" y="1371115"/>
                  <a:pt x="1905000" y="1350433"/>
                  <a:pt x="1943100" y="1333500"/>
                </a:cubicBezTo>
                <a:cubicBezTo>
                  <a:pt x="1960033" y="1312333"/>
                  <a:pt x="1973918" y="1288317"/>
                  <a:pt x="1993900" y="1270000"/>
                </a:cubicBezTo>
                <a:cubicBezTo>
                  <a:pt x="2025106" y="1241394"/>
                  <a:pt x="2072018" y="1229023"/>
                  <a:pt x="2095500" y="1193800"/>
                </a:cubicBezTo>
                <a:cubicBezTo>
                  <a:pt x="2117150" y="1161326"/>
                  <a:pt x="2111434" y="1117364"/>
                  <a:pt x="2120900" y="1079500"/>
                </a:cubicBezTo>
                <a:cubicBezTo>
                  <a:pt x="2128375" y="1049601"/>
                  <a:pt x="2138359" y="1020379"/>
                  <a:pt x="2146300" y="990600"/>
                </a:cubicBezTo>
                <a:cubicBezTo>
                  <a:pt x="2155295" y="956870"/>
                  <a:pt x="2161288" y="922320"/>
                  <a:pt x="2171700" y="889000"/>
                </a:cubicBezTo>
                <a:cubicBezTo>
                  <a:pt x="2182488" y="854477"/>
                  <a:pt x="2197100" y="821267"/>
                  <a:pt x="2209800" y="787400"/>
                </a:cubicBezTo>
                <a:cubicBezTo>
                  <a:pt x="2184400" y="698500"/>
                  <a:pt x="2177434" y="602106"/>
                  <a:pt x="2133600" y="520700"/>
                </a:cubicBezTo>
                <a:cubicBezTo>
                  <a:pt x="2088040" y="436089"/>
                  <a:pt x="2031716" y="319104"/>
                  <a:pt x="1968500" y="241300"/>
                </a:cubicBezTo>
                <a:cubicBezTo>
                  <a:pt x="1942073" y="208775"/>
                  <a:pt x="1917084" y="171142"/>
                  <a:pt x="1879600" y="152400"/>
                </a:cubicBezTo>
                <a:cubicBezTo>
                  <a:pt x="1845733" y="135467"/>
                  <a:pt x="1810468" y="121081"/>
                  <a:pt x="1778000" y="101600"/>
                </a:cubicBezTo>
                <a:cubicBezTo>
                  <a:pt x="1746773" y="82864"/>
                  <a:pt x="1722378" y="52890"/>
                  <a:pt x="1689100" y="38100"/>
                </a:cubicBezTo>
                <a:cubicBezTo>
                  <a:pt x="1644993" y="18497"/>
                  <a:pt x="1595967" y="12700"/>
                  <a:pt x="1549400" y="0"/>
                </a:cubicBezTo>
                <a:cubicBezTo>
                  <a:pt x="1454071" y="23832"/>
                  <a:pt x="1081521" y="97232"/>
                  <a:pt x="927100" y="177800"/>
                </a:cubicBezTo>
                <a:cubicBezTo>
                  <a:pt x="786552" y="251129"/>
                  <a:pt x="810890" y="276567"/>
                  <a:pt x="685800" y="368300"/>
                </a:cubicBezTo>
                <a:cubicBezTo>
                  <a:pt x="631264" y="408293"/>
                  <a:pt x="634204" y="406400"/>
                  <a:pt x="596900" y="406400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644900" y="4292580"/>
            <a:ext cx="2217394" cy="1968611"/>
          </a:xfrm>
          <a:custGeom>
            <a:avLst/>
            <a:gdLst>
              <a:gd name="connsiteX0" fmla="*/ 965200 w 2217394"/>
              <a:gd name="connsiteY0" fmla="*/ 177820 h 1968611"/>
              <a:gd name="connsiteX1" fmla="*/ 863600 w 2217394"/>
              <a:gd name="connsiteY1" fmla="*/ 152420 h 1968611"/>
              <a:gd name="connsiteX2" fmla="*/ 736600 w 2217394"/>
              <a:gd name="connsiteY2" fmla="*/ 114320 h 1968611"/>
              <a:gd name="connsiteX3" fmla="*/ 393700 w 2217394"/>
              <a:gd name="connsiteY3" fmla="*/ 127020 h 1968611"/>
              <a:gd name="connsiteX4" fmla="*/ 292100 w 2217394"/>
              <a:gd name="connsiteY4" fmla="*/ 139720 h 1968611"/>
              <a:gd name="connsiteX5" fmla="*/ 177800 w 2217394"/>
              <a:gd name="connsiteY5" fmla="*/ 190520 h 1968611"/>
              <a:gd name="connsiteX6" fmla="*/ 114300 w 2217394"/>
              <a:gd name="connsiteY6" fmla="*/ 406420 h 1968611"/>
              <a:gd name="connsiteX7" fmla="*/ 63500 w 2217394"/>
              <a:gd name="connsiteY7" fmla="*/ 571520 h 1968611"/>
              <a:gd name="connsiteX8" fmla="*/ 50800 w 2217394"/>
              <a:gd name="connsiteY8" fmla="*/ 685820 h 1968611"/>
              <a:gd name="connsiteX9" fmla="*/ 0 w 2217394"/>
              <a:gd name="connsiteY9" fmla="*/ 914420 h 1968611"/>
              <a:gd name="connsiteX10" fmla="*/ 12700 w 2217394"/>
              <a:gd name="connsiteY10" fmla="*/ 1511320 h 1968611"/>
              <a:gd name="connsiteX11" fmla="*/ 63500 w 2217394"/>
              <a:gd name="connsiteY11" fmla="*/ 1612920 h 1968611"/>
              <a:gd name="connsiteX12" fmla="*/ 431800 w 2217394"/>
              <a:gd name="connsiteY12" fmla="*/ 1816120 h 1968611"/>
              <a:gd name="connsiteX13" fmla="*/ 558800 w 2217394"/>
              <a:gd name="connsiteY13" fmla="*/ 1828820 h 1968611"/>
              <a:gd name="connsiteX14" fmla="*/ 990600 w 2217394"/>
              <a:gd name="connsiteY14" fmla="*/ 1892320 h 1968611"/>
              <a:gd name="connsiteX15" fmla="*/ 1231900 w 2217394"/>
              <a:gd name="connsiteY15" fmla="*/ 1955820 h 1968611"/>
              <a:gd name="connsiteX16" fmla="*/ 1689100 w 2217394"/>
              <a:gd name="connsiteY16" fmla="*/ 1955820 h 1968611"/>
              <a:gd name="connsiteX17" fmla="*/ 1854200 w 2217394"/>
              <a:gd name="connsiteY17" fmla="*/ 1930420 h 1968611"/>
              <a:gd name="connsiteX18" fmla="*/ 1892300 w 2217394"/>
              <a:gd name="connsiteY18" fmla="*/ 1917720 h 1968611"/>
              <a:gd name="connsiteX19" fmla="*/ 2006600 w 2217394"/>
              <a:gd name="connsiteY19" fmla="*/ 1790720 h 1968611"/>
              <a:gd name="connsiteX20" fmla="*/ 2070100 w 2217394"/>
              <a:gd name="connsiteY20" fmla="*/ 1676420 h 1968611"/>
              <a:gd name="connsiteX21" fmla="*/ 2095500 w 2217394"/>
              <a:gd name="connsiteY21" fmla="*/ 1587520 h 1968611"/>
              <a:gd name="connsiteX22" fmla="*/ 2197100 w 2217394"/>
              <a:gd name="connsiteY22" fmla="*/ 1358920 h 1968611"/>
              <a:gd name="connsiteX23" fmla="*/ 2171700 w 2217394"/>
              <a:gd name="connsiteY23" fmla="*/ 825520 h 1968611"/>
              <a:gd name="connsiteX24" fmla="*/ 2120900 w 2217394"/>
              <a:gd name="connsiteY24" fmla="*/ 723920 h 1968611"/>
              <a:gd name="connsiteX25" fmla="*/ 1993900 w 2217394"/>
              <a:gd name="connsiteY25" fmla="*/ 660420 h 1968611"/>
              <a:gd name="connsiteX26" fmla="*/ 1676400 w 2217394"/>
              <a:gd name="connsiteY26" fmla="*/ 495320 h 1968611"/>
              <a:gd name="connsiteX27" fmla="*/ 1549400 w 2217394"/>
              <a:gd name="connsiteY27" fmla="*/ 419120 h 1968611"/>
              <a:gd name="connsiteX28" fmla="*/ 1346200 w 2217394"/>
              <a:gd name="connsiteY28" fmla="*/ 355620 h 1968611"/>
              <a:gd name="connsiteX29" fmla="*/ 1181100 w 2217394"/>
              <a:gd name="connsiteY29" fmla="*/ 279420 h 1968611"/>
              <a:gd name="connsiteX30" fmla="*/ 1066800 w 2217394"/>
              <a:gd name="connsiteY30" fmla="*/ 215920 h 1968611"/>
              <a:gd name="connsiteX31" fmla="*/ 939800 w 2217394"/>
              <a:gd name="connsiteY31" fmla="*/ 177820 h 1968611"/>
              <a:gd name="connsiteX32" fmla="*/ 876300 w 2217394"/>
              <a:gd name="connsiteY32" fmla="*/ 139720 h 1968611"/>
              <a:gd name="connsiteX33" fmla="*/ 825500 w 2217394"/>
              <a:gd name="connsiteY33" fmla="*/ 127020 h 1968611"/>
              <a:gd name="connsiteX34" fmla="*/ 749300 w 2217394"/>
              <a:gd name="connsiteY34" fmla="*/ 88920 h 1968611"/>
              <a:gd name="connsiteX35" fmla="*/ 596900 w 2217394"/>
              <a:gd name="connsiteY35" fmla="*/ 38120 h 1968611"/>
              <a:gd name="connsiteX36" fmla="*/ 520700 w 2217394"/>
              <a:gd name="connsiteY36" fmla="*/ 20 h 196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17394" h="1968611">
                <a:moveTo>
                  <a:pt x="965200" y="177820"/>
                </a:moveTo>
                <a:cubicBezTo>
                  <a:pt x="931333" y="169353"/>
                  <a:pt x="896965" y="162686"/>
                  <a:pt x="863600" y="152420"/>
                </a:cubicBezTo>
                <a:cubicBezTo>
                  <a:pt x="708451" y="104682"/>
                  <a:pt x="890257" y="145051"/>
                  <a:pt x="736600" y="114320"/>
                </a:cubicBezTo>
                <a:cubicBezTo>
                  <a:pt x="622300" y="118553"/>
                  <a:pt x="507892" y="120495"/>
                  <a:pt x="393700" y="127020"/>
                </a:cubicBezTo>
                <a:cubicBezTo>
                  <a:pt x="359625" y="128967"/>
                  <a:pt x="325356" y="132045"/>
                  <a:pt x="292100" y="139720"/>
                </a:cubicBezTo>
                <a:cubicBezTo>
                  <a:pt x="261985" y="146670"/>
                  <a:pt x="206668" y="176086"/>
                  <a:pt x="177800" y="190520"/>
                </a:cubicBezTo>
                <a:cubicBezTo>
                  <a:pt x="156633" y="262487"/>
                  <a:pt x="136141" y="334655"/>
                  <a:pt x="114300" y="406420"/>
                </a:cubicBezTo>
                <a:cubicBezTo>
                  <a:pt x="32293" y="675872"/>
                  <a:pt x="150197" y="268082"/>
                  <a:pt x="63500" y="571520"/>
                </a:cubicBezTo>
                <a:cubicBezTo>
                  <a:pt x="59267" y="609620"/>
                  <a:pt x="57780" y="648126"/>
                  <a:pt x="50800" y="685820"/>
                </a:cubicBezTo>
                <a:cubicBezTo>
                  <a:pt x="36586" y="762574"/>
                  <a:pt x="0" y="914420"/>
                  <a:pt x="0" y="914420"/>
                </a:cubicBezTo>
                <a:cubicBezTo>
                  <a:pt x="4233" y="1113387"/>
                  <a:pt x="-5318" y="1313126"/>
                  <a:pt x="12700" y="1511320"/>
                </a:cubicBezTo>
                <a:cubicBezTo>
                  <a:pt x="16128" y="1549029"/>
                  <a:pt x="35483" y="1587450"/>
                  <a:pt x="63500" y="1612920"/>
                </a:cubicBezTo>
                <a:cubicBezTo>
                  <a:pt x="157771" y="1698621"/>
                  <a:pt x="301018" y="1784981"/>
                  <a:pt x="431800" y="1816120"/>
                </a:cubicBezTo>
                <a:cubicBezTo>
                  <a:pt x="473188" y="1825974"/>
                  <a:pt x="516467" y="1824587"/>
                  <a:pt x="558800" y="1828820"/>
                </a:cubicBezTo>
                <a:cubicBezTo>
                  <a:pt x="819800" y="1884749"/>
                  <a:pt x="676289" y="1860889"/>
                  <a:pt x="990600" y="1892320"/>
                </a:cubicBezTo>
                <a:cubicBezTo>
                  <a:pt x="1071033" y="1913487"/>
                  <a:pt x="1149994" y="1941366"/>
                  <a:pt x="1231900" y="1955820"/>
                </a:cubicBezTo>
                <a:cubicBezTo>
                  <a:pt x="1374345" y="1980957"/>
                  <a:pt x="1550226" y="1962433"/>
                  <a:pt x="1689100" y="1955820"/>
                </a:cubicBezTo>
                <a:cubicBezTo>
                  <a:pt x="1750792" y="1948109"/>
                  <a:pt x="1796020" y="1944965"/>
                  <a:pt x="1854200" y="1930420"/>
                </a:cubicBezTo>
                <a:cubicBezTo>
                  <a:pt x="1867187" y="1927173"/>
                  <a:pt x="1879600" y="1921953"/>
                  <a:pt x="1892300" y="1917720"/>
                </a:cubicBezTo>
                <a:cubicBezTo>
                  <a:pt x="1932383" y="1877637"/>
                  <a:pt x="1974374" y="1837594"/>
                  <a:pt x="2006600" y="1790720"/>
                </a:cubicBezTo>
                <a:cubicBezTo>
                  <a:pt x="2031292" y="1754804"/>
                  <a:pt x="2052630" y="1716351"/>
                  <a:pt x="2070100" y="1676420"/>
                </a:cubicBezTo>
                <a:cubicBezTo>
                  <a:pt x="2082453" y="1648185"/>
                  <a:pt x="2084054" y="1616135"/>
                  <a:pt x="2095500" y="1587520"/>
                </a:cubicBezTo>
                <a:cubicBezTo>
                  <a:pt x="2126469" y="1510097"/>
                  <a:pt x="2197100" y="1358920"/>
                  <a:pt x="2197100" y="1358920"/>
                </a:cubicBezTo>
                <a:cubicBezTo>
                  <a:pt x="2233973" y="1137680"/>
                  <a:pt x="2217687" y="1273891"/>
                  <a:pt x="2171700" y="825520"/>
                </a:cubicBezTo>
                <a:cubicBezTo>
                  <a:pt x="2168948" y="798686"/>
                  <a:pt x="2133151" y="734946"/>
                  <a:pt x="2120900" y="723920"/>
                </a:cubicBezTo>
                <a:cubicBezTo>
                  <a:pt x="2028080" y="640382"/>
                  <a:pt x="2061357" y="694149"/>
                  <a:pt x="1993900" y="660420"/>
                </a:cubicBezTo>
                <a:cubicBezTo>
                  <a:pt x="1887207" y="607073"/>
                  <a:pt x="1778688" y="556693"/>
                  <a:pt x="1676400" y="495320"/>
                </a:cubicBezTo>
                <a:cubicBezTo>
                  <a:pt x="1634067" y="469920"/>
                  <a:pt x="1593557" y="441198"/>
                  <a:pt x="1549400" y="419120"/>
                </a:cubicBezTo>
                <a:cubicBezTo>
                  <a:pt x="1482257" y="385548"/>
                  <a:pt x="1418087" y="373592"/>
                  <a:pt x="1346200" y="355620"/>
                </a:cubicBezTo>
                <a:cubicBezTo>
                  <a:pt x="1252119" y="292899"/>
                  <a:pt x="1376174" y="371823"/>
                  <a:pt x="1181100" y="279420"/>
                </a:cubicBezTo>
                <a:cubicBezTo>
                  <a:pt x="1141711" y="260762"/>
                  <a:pt x="1106969" y="232833"/>
                  <a:pt x="1066800" y="215920"/>
                </a:cubicBezTo>
                <a:cubicBezTo>
                  <a:pt x="1026066" y="198769"/>
                  <a:pt x="980836" y="194234"/>
                  <a:pt x="939800" y="177820"/>
                </a:cubicBezTo>
                <a:cubicBezTo>
                  <a:pt x="916881" y="168652"/>
                  <a:pt x="898857" y="149745"/>
                  <a:pt x="876300" y="139720"/>
                </a:cubicBezTo>
                <a:cubicBezTo>
                  <a:pt x="860350" y="132631"/>
                  <a:pt x="841706" y="133502"/>
                  <a:pt x="825500" y="127020"/>
                </a:cubicBezTo>
                <a:cubicBezTo>
                  <a:pt x="799133" y="116473"/>
                  <a:pt x="775767" y="99213"/>
                  <a:pt x="749300" y="88920"/>
                </a:cubicBezTo>
                <a:cubicBezTo>
                  <a:pt x="699393" y="69512"/>
                  <a:pt x="646415" y="58508"/>
                  <a:pt x="596900" y="38120"/>
                </a:cubicBezTo>
                <a:cubicBezTo>
                  <a:pt x="499082" y="-2158"/>
                  <a:pt x="563347" y="20"/>
                  <a:pt x="520700" y="20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0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9" y="793300"/>
            <a:ext cx="10079567" cy="6766375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Learning Goals</a:t>
            </a:r>
            <a:endParaRPr lang="en-US" sz="5071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9453" y="1214836"/>
            <a:ext cx="10079567" cy="672262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10852" y="1089906"/>
            <a:ext cx="9133157" cy="471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3972" indent="-503972" algn="ctr">
              <a:buAutoNum type="arabicPeriod"/>
            </a:pPr>
            <a:r>
              <a:rPr lang="en-US" sz="2646" dirty="0">
                <a:latin typeface="Chalkboard"/>
                <a:cs typeface="Chalkboard"/>
              </a:rPr>
              <a:t>Be able to </a:t>
            </a:r>
            <a:r>
              <a:rPr lang="en-US" sz="2646" dirty="0" smtClean="0">
                <a:latin typeface="Chalkboard"/>
                <a:cs typeface="Chalkboard"/>
              </a:rPr>
              <a:t>create a variable type from scratch</a:t>
            </a:r>
            <a:endParaRPr lang="en-US" sz="2646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97418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 smtClean="0">
                <a:solidFill>
                  <a:schemeClr val="bg1"/>
                </a:solidFill>
              </a:rPr>
              <a:t>A class defines a new variable type</a:t>
            </a:r>
            <a:endParaRPr lang="en-US" altLang="en-US" sz="3968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26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You must define three things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1154112" y="1291738"/>
            <a:ext cx="7696200" cy="5078900"/>
          </a:xfrm>
          <a:custGeom>
            <a:avLst/>
            <a:gdLst>
              <a:gd name="connsiteX0" fmla="*/ 2336800 w 3822793"/>
              <a:gd name="connsiteY0" fmla="*/ 220233 h 5401833"/>
              <a:gd name="connsiteX1" fmla="*/ 1371600 w 3822793"/>
              <a:gd name="connsiteY1" fmla="*/ 258333 h 5401833"/>
              <a:gd name="connsiteX2" fmla="*/ 1295400 w 3822793"/>
              <a:gd name="connsiteY2" fmla="*/ 271033 h 5401833"/>
              <a:gd name="connsiteX3" fmla="*/ 1003300 w 3822793"/>
              <a:gd name="connsiteY3" fmla="*/ 309133 h 5401833"/>
              <a:gd name="connsiteX4" fmla="*/ 901700 w 3822793"/>
              <a:gd name="connsiteY4" fmla="*/ 372633 h 5401833"/>
              <a:gd name="connsiteX5" fmla="*/ 647700 w 3822793"/>
              <a:gd name="connsiteY5" fmla="*/ 461533 h 5401833"/>
              <a:gd name="connsiteX6" fmla="*/ 533400 w 3822793"/>
              <a:gd name="connsiteY6" fmla="*/ 563133 h 5401833"/>
              <a:gd name="connsiteX7" fmla="*/ 406400 w 3822793"/>
              <a:gd name="connsiteY7" fmla="*/ 664733 h 5401833"/>
              <a:gd name="connsiteX8" fmla="*/ 317500 w 3822793"/>
              <a:gd name="connsiteY8" fmla="*/ 829833 h 5401833"/>
              <a:gd name="connsiteX9" fmla="*/ 279400 w 3822793"/>
              <a:gd name="connsiteY9" fmla="*/ 956833 h 5401833"/>
              <a:gd name="connsiteX10" fmla="*/ 215900 w 3822793"/>
              <a:gd name="connsiteY10" fmla="*/ 1083833 h 5401833"/>
              <a:gd name="connsiteX11" fmla="*/ 165100 w 3822793"/>
              <a:gd name="connsiteY11" fmla="*/ 1210833 h 5401833"/>
              <a:gd name="connsiteX12" fmla="*/ 114300 w 3822793"/>
              <a:gd name="connsiteY12" fmla="*/ 2404633 h 5401833"/>
              <a:gd name="connsiteX13" fmla="*/ 63500 w 3822793"/>
              <a:gd name="connsiteY13" fmla="*/ 2557033 h 5401833"/>
              <a:gd name="connsiteX14" fmla="*/ 0 w 3822793"/>
              <a:gd name="connsiteY14" fmla="*/ 2747533 h 5401833"/>
              <a:gd name="connsiteX15" fmla="*/ 12700 w 3822793"/>
              <a:gd name="connsiteY15" fmla="*/ 3268233 h 5401833"/>
              <a:gd name="connsiteX16" fmla="*/ 25400 w 3822793"/>
              <a:gd name="connsiteY16" fmla="*/ 3407933 h 5401833"/>
              <a:gd name="connsiteX17" fmla="*/ 38100 w 3822793"/>
              <a:gd name="connsiteY17" fmla="*/ 3738133 h 5401833"/>
              <a:gd name="connsiteX18" fmla="*/ 76200 w 3822793"/>
              <a:gd name="connsiteY18" fmla="*/ 4068333 h 5401833"/>
              <a:gd name="connsiteX19" fmla="*/ 101600 w 3822793"/>
              <a:gd name="connsiteY19" fmla="*/ 4195333 h 5401833"/>
              <a:gd name="connsiteX20" fmla="*/ 114300 w 3822793"/>
              <a:gd name="connsiteY20" fmla="*/ 4271533 h 5401833"/>
              <a:gd name="connsiteX21" fmla="*/ 152400 w 3822793"/>
              <a:gd name="connsiteY21" fmla="*/ 4385833 h 5401833"/>
              <a:gd name="connsiteX22" fmla="*/ 177800 w 3822793"/>
              <a:gd name="connsiteY22" fmla="*/ 4538233 h 5401833"/>
              <a:gd name="connsiteX23" fmla="*/ 317500 w 3822793"/>
              <a:gd name="connsiteY23" fmla="*/ 4716033 h 5401833"/>
              <a:gd name="connsiteX24" fmla="*/ 444500 w 3822793"/>
              <a:gd name="connsiteY24" fmla="*/ 4792233 h 5401833"/>
              <a:gd name="connsiteX25" fmla="*/ 622300 w 3822793"/>
              <a:gd name="connsiteY25" fmla="*/ 4855733 h 5401833"/>
              <a:gd name="connsiteX26" fmla="*/ 952500 w 3822793"/>
              <a:gd name="connsiteY26" fmla="*/ 5033533 h 5401833"/>
              <a:gd name="connsiteX27" fmla="*/ 1092200 w 3822793"/>
              <a:gd name="connsiteY27" fmla="*/ 5147833 h 5401833"/>
              <a:gd name="connsiteX28" fmla="*/ 1206500 w 3822793"/>
              <a:gd name="connsiteY28" fmla="*/ 5185933 h 5401833"/>
              <a:gd name="connsiteX29" fmla="*/ 1409700 w 3822793"/>
              <a:gd name="connsiteY29" fmla="*/ 5249433 h 5401833"/>
              <a:gd name="connsiteX30" fmla="*/ 1625600 w 3822793"/>
              <a:gd name="connsiteY30" fmla="*/ 5312933 h 5401833"/>
              <a:gd name="connsiteX31" fmla="*/ 2108200 w 3822793"/>
              <a:gd name="connsiteY31" fmla="*/ 5363733 h 5401833"/>
              <a:gd name="connsiteX32" fmla="*/ 2324100 w 3822793"/>
              <a:gd name="connsiteY32" fmla="*/ 5401833 h 5401833"/>
              <a:gd name="connsiteX33" fmla="*/ 2781300 w 3822793"/>
              <a:gd name="connsiteY33" fmla="*/ 5351033 h 5401833"/>
              <a:gd name="connsiteX34" fmla="*/ 2933700 w 3822793"/>
              <a:gd name="connsiteY34" fmla="*/ 5274833 h 5401833"/>
              <a:gd name="connsiteX35" fmla="*/ 2997200 w 3822793"/>
              <a:gd name="connsiteY35" fmla="*/ 5224033 h 5401833"/>
              <a:gd name="connsiteX36" fmla="*/ 3149600 w 3822793"/>
              <a:gd name="connsiteY36" fmla="*/ 5135133 h 5401833"/>
              <a:gd name="connsiteX37" fmla="*/ 3263900 w 3822793"/>
              <a:gd name="connsiteY37" fmla="*/ 5020833 h 5401833"/>
              <a:gd name="connsiteX38" fmla="*/ 3352800 w 3822793"/>
              <a:gd name="connsiteY38" fmla="*/ 4944633 h 5401833"/>
              <a:gd name="connsiteX39" fmla="*/ 3390900 w 3822793"/>
              <a:gd name="connsiteY39" fmla="*/ 4830333 h 5401833"/>
              <a:gd name="connsiteX40" fmla="*/ 3416300 w 3822793"/>
              <a:gd name="connsiteY40" fmla="*/ 4792233 h 5401833"/>
              <a:gd name="connsiteX41" fmla="*/ 3454400 w 3822793"/>
              <a:gd name="connsiteY41" fmla="*/ 4639833 h 5401833"/>
              <a:gd name="connsiteX42" fmla="*/ 3530600 w 3822793"/>
              <a:gd name="connsiteY42" fmla="*/ 4284233 h 5401833"/>
              <a:gd name="connsiteX43" fmla="*/ 3581400 w 3822793"/>
              <a:gd name="connsiteY43" fmla="*/ 4233433 h 5401833"/>
              <a:gd name="connsiteX44" fmla="*/ 3606800 w 3822793"/>
              <a:gd name="connsiteY44" fmla="*/ 4131833 h 5401833"/>
              <a:gd name="connsiteX45" fmla="*/ 3683000 w 3822793"/>
              <a:gd name="connsiteY45" fmla="*/ 3928633 h 5401833"/>
              <a:gd name="connsiteX46" fmla="*/ 3746500 w 3822793"/>
              <a:gd name="connsiteY46" fmla="*/ 3598433 h 5401833"/>
              <a:gd name="connsiteX47" fmla="*/ 3771900 w 3822793"/>
              <a:gd name="connsiteY47" fmla="*/ 3293633 h 5401833"/>
              <a:gd name="connsiteX48" fmla="*/ 3784600 w 3822793"/>
              <a:gd name="connsiteY48" fmla="*/ 3103133 h 5401833"/>
              <a:gd name="connsiteX49" fmla="*/ 3810000 w 3822793"/>
              <a:gd name="connsiteY49" fmla="*/ 2912633 h 5401833"/>
              <a:gd name="connsiteX50" fmla="*/ 3822700 w 3822793"/>
              <a:gd name="connsiteY50" fmla="*/ 2430033 h 5401833"/>
              <a:gd name="connsiteX51" fmla="*/ 3784600 w 3822793"/>
              <a:gd name="connsiteY51" fmla="*/ 1693433 h 5401833"/>
              <a:gd name="connsiteX52" fmla="*/ 3759200 w 3822793"/>
              <a:gd name="connsiteY52" fmla="*/ 1629933 h 5401833"/>
              <a:gd name="connsiteX53" fmla="*/ 3733800 w 3822793"/>
              <a:gd name="connsiteY53" fmla="*/ 1528333 h 5401833"/>
              <a:gd name="connsiteX54" fmla="*/ 3683000 w 3822793"/>
              <a:gd name="connsiteY54" fmla="*/ 1299733 h 5401833"/>
              <a:gd name="connsiteX55" fmla="*/ 3581400 w 3822793"/>
              <a:gd name="connsiteY55" fmla="*/ 956833 h 5401833"/>
              <a:gd name="connsiteX56" fmla="*/ 3530600 w 3822793"/>
              <a:gd name="connsiteY56" fmla="*/ 893333 h 5401833"/>
              <a:gd name="connsiteX57" fmla="*/ 3517900 w 3822793"/>
              <a:gd name="connsiteY57" fmla="*/ 817133 h 5401833"/>
              <a:gd name="connsiteX58" fmla="*/ 3441700 w 3822793"/>
              <a:gd name="connsiteY58" fmla="*/ 690133 h 5401833"/>
              <a:gd name="connsiteX59" fmla="*/ 3416300 w 3822793"/>
              <a:gd name="connsiteY59" fmla="*/ 639333 h 5401833"/>
              <a:gd name="connsiteX60" fmla="*/ 3302000 w 3822793"/>
              <a:gd name="connsiteY60" fmla="*/ 486933 h 5401833"/>
              <a:gd name="connsiteX61" fmla="*/ 3276600 w 3822793"/>
              <a:gd name="connsiteY61" fmla="*/ 436133 h 5401833"/>
              <a:gd name="connsiteX62" fmla="*/ 3175000 w 3822793"/>
              <a:gd name="connsiteY62" fmla="*/ 321833 h 5401833"/>
              <a:gd name="connsiteX63" fmla="*/ 3124200 w 3822793"/>
              <a:gd name="connsiteY63" fmla="*/ 245633 h 5401833"/>
              <a:gd name="connsiteX64" fmla="*/ 3035300 w 3822793"/>
              <a:gd name="connsiteY64" fmla="*/ 207533 h 5401833"/>
              <a:gd name="connsiteX65" fmla="*/ 2984500 w 3822793"/>
              <a:gd name="connsiteY65" fmla="*/ 169433 h 5401833"/>
              <a:gd name="connsiteX66" fmla="*/ 2768600 w 3822793"/>
              <a:gd name="connsiteY66" fmla="*/ 105933 h 5401833"/>
              <a:gd name="connsiteX67" fmla="*/ 2628900 w 3822793"/>
              <a:gd name="connsiteY67" fmla="*/ 67833 h 5401833"/>
              <a:gd name="connsiteX68" fmla="*/ 2578100 w 3822793"/>
              <a:gd name="connsiteY68" fmla="*/ 55133 h 5401833"/>
              <a:gd name="connsiteX69" fmla="*/ 2489200 w 3822793"/>
              <a:gd name="connsiteY69" fmla="*/ 42433 h 5401833"/>
              <a:gd name="connsiteX70" fmla="*/ 1765300 w 3822793"/>
              <a:gd name="connsiteY70" fmla="*/ 42433 h 5401833"/>
              <a:gd name="connsiteX71" fmla="*/ 1587500 w 3822793"/>
              <a:gd name="connsiteY71" fmla="*/ 55133 h 5401833"/>
              <a:gd name="connsiteX72" fmla="*/ 1549400 w 3822793"/>
              <a:gd name="connsiteY72" fmla="*/ 67833 h 5401833"/>
              <a:gd name="connsiteX73" fmla="*/ 1460500 w 3822793"/>
              <a:gd name="connsiteY73" fmla="*/ 93233 h 5401833"/>
              <a:gd name="connsiteX74" fmla="*/ 1409700 w 3822793"/>
              <a:gd name="connsiteY74" fmla="*/ 118633 h 5401833"/>
              <a:gd name="connsiteX75" fmla="*/ 1333500 w 3822793"/>
              <a:gd name="connsiteY75" fmla="*/ 144033 h 5401833"/>
              <a:gd name="connsiteX76" fmla="*/ 1282700 w 3822793"/>
              <a:gd name="connsiteY76" fmla="*/ 169433 h 5401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822793" h="5401833">
                <a:moveTo>
                  <a:pt x="2336800" y="220233"/>
                </a:moveTo>
                <a:lnTo>
                  <a:pt x="1371600" y="258333"/>
                </a:lnTo>
                <a:cubicBezTo>
                  <a:pt x="1345891" y="259788"/>
                  <a:pt x="1320909" y="267515"/>
                  <a:pt x="1295400" y="271033"/>
                </a:cubicBezTo>
                <a:lnTo>
                  <a:pt x="1003300" y="309133"/>
                </a:lnTo>
                <a:cubicBezTo>
                  <a:pt x="969433" y="330300"/>
                  <a:pt x="938408" y="356901"/>
                  <a:pt x="901700" y="372633"/>
                </a:cubicBezTo>
                <a:cubicBezTo>
                  <a:pt x="756465" y="434876"/>
                  <a:pt x="761147" y="399653"/>
                  <a:pt x="647700" y="461533"/>
                </a:cubicBezTo>
                <a:cubicBezTo>
                  <a:pt x="592023" y="491902"/>
                  <a:pt x="584897" y="520999"/>
                  <a:pt x="533400" y="563133"/>
                </a:cubicBezTo>
                <a:cubicBezTo>
                  <a:pt x="473262" y="612337"/>
                  <a:pt x="450555" y="604020"/>
                  <a:pt x="406400" y="664733"/>
                </a:cubicBezTo>
                <a:cubicBezTo>
                  <a:pt x="393451" y="682537"/>
                  <a:pt x="327646" y="802777"/>
                  <a:pt x="317500" y="829833"/>
                </a:cubicBezTo>
                <a:cubicBezTo>
                  <a:pt x="301981" y="871216"/>
                  <a:pt x="295814" y="915797"/>
                  <a:pt x="279400" y="956833"/>
                </a:cubicBezTo>
                <a:cubicBezTo>
                  <a:pt x="261822" y="1000778"/>
                  <a:pt x="235323" y="1040672"/>
                  <a:pt x="215900" y="1083833"/>
                </a:cubicBezTo>
                <a:cubicBezTo>
                  <a:pt x="197190" y="1125412"/>
                  <a:pt x="182033" y="1168500"/>
                  <a:pt x="165100" y="1210833"/>
                </a:cubicBezTo>
                <a:cubicBezTo>
                  <a:pt x="159932" y="1541585"/>
                  <a:pt x="174875" y="2041182"/>
                  <a:pt x="114300" y="2404633"/>
                </a:cubicBezTo>
                <a:cubicBezTo>
                  <a:pt x="105497" y="2457452"/>
                  <a:pt x="78887" y="2505743"/>
                  <a:pt x="63500" y="2557033"/>
                </a:cubicBezTo>
                <a:cubicBezTo>
                  <a:pt x="8134" y="2741585"/>
                  <a:pt x="72304" y="2578823"/>
                  <a:pt x="0" y="2747533"/>
                </a:cubicBezTo>
                <a:cubicBezTo>
                  <a:pt x="4233" y="2921100"/>
                  <a:pt x="6027" y="3094743"/>
                  <a:pt x="12700" y="3268233"/>
                </a:cubicBezTo>
                <a:cubicBezTo>
                  <a:pt x="14497" y="3314957"/>
                  <a:pt x="22876" y="3361242"/>
                  <a:pt x="25400" y="3407933"/>
                </a:cubicBezTo>
                <a:cubicBezTo>
                  <a:pt x="31345" y="3517920"/>
                  <a:pt x="32155" y="3628146"/>
                  <a:pt x="38100" y="3738133"/>
                </a:cubicBezTo>
                <a:cubicBezTo>
                  <a:pt x="42921" y="3827329"/>
                  <a:pt x="63361" y="3988086"/>
                  <a:pt x="76200" y="4068333"/>
                </a:cubicBezTo>
                <a:cubicBezTo>
                  <a:pt x="83021" y="4110962"/>
                  <a:pt x="93644" y="4152901"/>
                  <a:pt x="101600" y="4195333"/>
                </a:cubicBezTo>
                <a:cubicBezTo>
                  <a:pt x="106345" y="4220642"/>
                  <a:pt x="107665" y="4246652"/>
                  <a:pt x="114300" y="4271533"/>
                </a:cubicBezTo>
                <a:cubicBezTo>
                  <a:pt x="124648" y="4310338"/>
                  <a:pt x="139700" y="4347733"/>
                  <a:pt x="152400" y="4385833"/>
                </a:cubicBezTo>
                <a:cubicBezTo>
                  <a:pt x="153056" y="4390427"/>
                  <a:pt x="170116" y="4521584"/>
                  <a:pt x="177800" y="4538233"/>
                </a:cubicBezTo>
                <a:cubicBezTo>
                  <a:pt x="206832" y="4601135"/>
                  <a:pt x="261186" y="4673797"/>
                  <a:pt x="317500" y="4716033"/>
                </a:cubicBezTo>
                <a:cubicBezTo>
                  <a:pt x="356995" y="4745654"/>
                  <a:pt x="399621" y="4771663"/>
                  <a:pt x="444500" y="4792233"/>
                </a:cubicBezTo>
                <a:cubicBezTo>
                  <a:pt x="501710" y="4818454"/>
                  <a:pt x="565454" y="4828731"/>
                  <a:pt x="622300" y="4855733"/>
                </a:cubicBezTo>
                <a:cubicBezTo>
                  <a:pt x="735218" y="4909369"/>
                  <a:pt x="855748" y="4954373"/>
                  <a:pt x="952500" y="5033533"/>
                </a:cubicBezTo>
                <a:cubicBezTo>
                  <a:pt x="999067" y="5071633"/>
                  <a:pt x="1040607" y="5116877"/>
                  <a:pt x="1092200" y="5147833"/>
                </a:cubicBezTo>
                <a:cubicBezTo>
                  <a:pt x="1126638" y="5168496"/>
                  <a:pt x="1169586" y="5170113"/>
                  <a:pt x="1206500" y="5185933"/>
                </a:cubicBezTo>
                <a:cubicBezTo>
                  <a:pt x="1443162" y="5287360"/>
                  <a:pt x="991510" y="5144885"/>
                  <a:pt x="1409700" y="5249433"/>
                </a:cubicBezTo>
                <a:cubicBezTo>
                  <a:pt x="1482475" y="5267627"/>
                  <a:pt x="1552279" y="5297080"/>
                  <a:pt x="1625600" y="5312933"/>
                </a:cubicBezTo>
                <a:cubicBezTo>
                  <a:pt x="1819281" y="5354810"/>
                  <a:pt x="1915165" y="5353009"/>
                  <a:pt x="2108200" y="5363733"/>
                </a:cubicBezTo>
                <a:cubicBezTo>
                  <a:pt x="2180167" y="5376433"/>
                  <a:pt x="2251021" y="5401833"/>
                  <a:pt x="2324100" y="5401833"/>
                </a:cubicBezTo>
                <a:cubicBezTo>
                  <a:pt x="2433914" y="5401833"/>
                  <a:pt x="2640132" y="5371200"/>
                  <a:pt x="2781300" y="5351033"/>
                </a:cubicBezTo>
                <a:cubicBezTo>
                  <a:pt x="2850560" y="5323329"/>
                  <a:pt x="2863826" y="5321416"/>
                  <a:pt x="2933700" y="5274833"/>
                </a:cubicBezTo>
                <a:cubicBezTo>
                  <a:pt x="2956254" y="5259797"/>
                  <a:pt x="2974442" y="5238759"/>
                  <a:pt x="2997200" y="5224033"/>
                </a:cubicBezTo>
                <a:cubicBezTo>
                  <a:pt x="3046576" y="5192084"/>
                  <a:pt x="3102820" y="5170775"/>
                  <a:pt x="3149600" y="5135133"/>
                </a:cubicBezTo>
                <a:cubicBezTo>
                  <a:pt x="3192459" y="5102478"/>
                  <a:pt x="3224591" y="5057685"/>
                  <a:pt x="3263900" y="5020833"/>
                </a:cubicBezTo>
                <a:cubicBezTo>
                  <a:pt x="3292373" y="4994139"/>
                  <a:pt x="3323167" y="4970033"/>
                  <a:pt x="3352800" y="4944633"/>
                </a:cubicBezTo>
                <a:cubicBezTo>
                  <a:pt x="3365500" y="4906533"/>
                  <a:pt x="3375453" y="4867405"/>
                  <a:pt x="3390900" y="4830333"/>
                </a:cubicBezTo>
                <a:cubicBezTo>
                  <a:pt x="3396771" y="4816244"/>
                  <a:pt x="3411473" y="4806713"/>
                  <a:pt x="3416300" y="4792233"/>
                </a:cubicBezTo>
                <a:cubicBezTo>
                  <a:pt x="3432859" y="4742557"/>
                  <a:pt x="3441700" y="4690633"/>
                  <a:pt x="3454400" y="4639833"/>
                </a:cubicBezTo>
                <a:cubicBezTo>
                  <a:pt x="3464467" y="4549227"/>
                  <a:pt x="3482984" y="4331849"/>
                  <a:pt x="3530600" y="4284233"/>
                </a:cubicBezTo>
                <a:lnTo>
                  <a:pt x="3581400" y="4233433"/>
                </a:lnTo>
                <a:cubicBezTo>
                  <a:pt x="3589867" y="4199566"/>
                  <a:pt x="3595761" y="4164951"/>
                  <a:pt x="3606800" y="4131833"/>
                </a:cubicBezTo>
                <a:cubicBezTo>
                  <a:pt x="3629676" y="4063206"/>
                  <a:pt x="3669339" y="3999671"/>
                  <a:pt x="3683000" y="3928633"/>
                </a:cubicBezTo>
                <a:lnTo>
                  <a:pt x="3746500" y="3598433"/>
                </a:lnTo>
                <a:cubicBezTo>
                  <a:pt x="3754967" y="3496833"/>
                  <a:pt x="3764081" y="3395285"/>
                  <a:pt x="3771900" y="3293633"/>
                </a:cubicBezTo>
                <a:cubicBezTo>
                  <a:pt x="3776781" y="3230180"/>
                  <a:pt x="3778267" y="3166458"/>
                  <a:pt x="3784600" y="3103133"/>
                </a:cubicBezTo>
                <a:cubicBezTo>
                  <a:pt x="3790974" y="3039389"/>
                  <a:pt x="3801533" y="2976133"/>
                  <a:pt x="3810000" y="2912633"/>
                </a:cubicBezTo>
                <a:cubicBezTo>
                  <a:pt x="3814233" y="2751766"/>
                  <a:pt x="3822700" y="2590955"/>
                  <a:pt x="3822700" y="2430033"/>
                </a:cubicBezTo>
                <a:cubicBezTo>
                  <a:pt x="3822700" y="2243647"/>
                  <a:pt x="3826562" y="1913732"/>
                  <a:pt x="3784600" y="1693433"/>
                </a:cubicBezTo>
                <a:cubicBezTo>
                  <a:pt x="3780334" y="1671038"/>
                  <a:pt x="3765904" y="1651722"/>
                  <a:pt x="3759200" y="1629933"/>
                </a:cubicBezTo>
                <a:cubicBezTo>
                  <a:pt x="3748934" y="1596568"/>
                  <a:pt x="3741650" y="1562348"/>
                  <a:pt x="3733800" y="1528333"/>
                </a:cubicBezTo>
                <a:cubicBezTo>
                  <a:pt x="3716248" y="1452273"/>
                  <a:pt x="3698309" y="1376276"/>
                  <a:pt x="3683000" y="1299733"/>
                </a:cubicBezTo>
                <a:cubicBezTo>
                  <a:pt x="3664265" y="1206057"/>
                  <a:pt x="3633728" y="1022244"/>
                  <a:pt x="3581400" y="956833"/>
                </a:cubicBezTo>
                <a:lnTo>
                  <a:pt x="3530600" y="893333"/>
                </a:lnTo>
                <a:cubicBezTo>
                  <a:pt x="3526367" y="867933"/>
                  <a:pt x="3528221" y="840724"/>
                  <a:pt x="3517900" y="817133"/>
                </a:cubicBezTo>
                <a:cubicBezTo>
                  <a:pt x="3498112" y="771903"/>
                  <a:pt x="3463778" y="734290"/>
                  <a:pt x="3441700" y="690133"/>
                </a:cubicBezTo>
                <a:cubicBezTo>
                  <a:pt x="3433233" y="673200"/>
                  <a:pt x="3427026" y="654934"/>
                  <a:pt x="3416300" y="639333"/>
                </a:cubicBezTo>
                <a:cubicBezTo>
                  <a:pt x="3380325" y="587006"/>
                  <a:pt x="3330398" y="543729"/>
                  <a:pt x="3302000" y="486933"/>
                </a:cubicBezTo>
                <a:cubicBezTo>
                  <a:pt x="3293533" y="470000"/>
                  <a:pt x="3287457" y="451643"/>
                  <a:pt x="3276600" y="436133"/>
                </a:cubicBezTo>
                <a:cubicBezTo>
                  <a:pt x="3095245" y="177054"/>
                  <a:pt x="3294254" y="475160"/>
                  <a:pt x="3175000" y="321833"/>
                </a:cubicBezTo>
                <a:cubicBezTo>
                  <a:pt x="3156258" y="297736"/>
                  <a:pt x="3147827" y="264964"/>
                  <a:pt x="3124200" y="245633"/>
                </a:cubicBezTo>
                <a:cubicBezTo>
                  <a:pt x="3099248" y="225217"/>
                  <a:pt x="3063603" y="222971"/>
                  <a:pt x="3035300" y="207533"/>
                </a:cubicBezTo>
                <a:cubicBezTo>
                  <a:pt x="3016718" y="197397"/>
                  <a:pt x="3004280" y="176968"/>
                  <a:pt x="2984500" y="169433"/>
                </a:cubicBezTo>
                <a:cubicBezTo>
                  <a:pt x="2914400" y="142728"/>
                  <a:pt x="2840729" y="126541"/>
                  <a:pt x="2768600" y="105933"/>
                </a:cubicBezTo>
                <a:cubicBezTo>
                  <a:pt x="2722190" y="92673"/>
                  <a:pt x="2675538" y="80270"/>
                  <a:pt x="2628900" y="67833"/>
                </a:cubicBezTo>
                <a:cubicBezTo>
                  <a:pt x="2612035" y="63336"/>
                  <a:pt x="2595379" y="57601"/>
                  <a:pt x="2578100" y="55133"/>
                </a:cubicBezTo>
                <a:lnTo>
                  <a:pt x="2489200" y="42433"/>
                </a:lnTo>
                <a:cubicBezTo>
                  <a:pt x="2235423" y="-42159"/>
                  <a:pt x="2443488" y="22486"/>
                  <a:pt x="1765300" y="42433"/>
                </a:cubicBezTo>
                <a:cubicBezTo>
                  <a:pt x="1705908" y="44180"/>
                  <a:pt x="1646767" y="50900"/>
                  <a:pt x="1587500" y="55133"/>
                </a:cubicBezTo>
                <a:cubicBezTo>
                  <a:pt x="1574800" y="59366"/>
                  <a:pt x="1562222" y="63986"/>
                  <a:pt x="1549400" y="67833"/>
                </a:cubicBezTo>
                <a:cubicBezTo>
                  <a:pt x="1519881" y="76689"/>
                  <a:pt x="1489464" y="82701"/>
                  <a:pt x="1460500" y="93233"/>
                </a:cubicBezTo>
                <a:cubicBezTo>
                  <a:pt x="1442708" y="99703"/>
                  <a:pt x="1427278" y="111602"/>
                  <a:pt x="1409700" y="118633"/>
                </a:cubicBezTo>
                <a:cubicBezTo>
                  <a:pt x="1384841" y="128577"/>
                  <a:pt x="1358359" y="134089"/>
                  <a:pt x="1333500" y="144033"/>
                </a:cubicBezTo>
                <a:cubicBezTo>
                  <a:pt x="1315922" y="151064"/>
                  <a:pt x="1282700" y="169433"/>
                  <a:pt x="1282700" y="169433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839912" y="2408237"/>
            <a:ext cx="63450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1. What </a:t>
            </a:r>
            <a:r>
              <a:rPr lang="en-US" sz="2400" b="1" dirty="0" smtClean="0">
                <a:solidFill>
                  <a:schemeClr val="accent2"/>
                </a:solidFill>
              </a:rPr>
              <a:t>variables</a:t>
            </a:r>
            <a:r>
              <a:rPr lang="en-US" sz="2400" dirty="0" smtClean="0">
                <a:solidFill>
                  <a:schemeClr val="accent2"/>
                </a:solidFill>
              </a:rPr>
              <a:t> </a:t>
            </a:r>
            <a:r>
              <a:rPr lang="en-US" sz="2400" dirty="0" smtClean="0"/>
              <a:t>does each instance store?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839911" y="3572612"/>
            <a:ext cx="658385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  <a:r>
              <a:rPr lang="en-US" sz="2400" dirty="0" smtClean="0"/>
              <a:t>. What </a:t>
            </a:r>
            <a:r>
              <a:rPr lang="en-US" sz="2400" b="1" dirty="0" smtClean="0">
                <a:solidFill>
                  <a:schemeClr val="accent5"/>
                </a:solidFill>
              </a:rPr>
              <a:t>methods</a:t>
            </a:r>
            <a:r>
              <a:rPr lang="en-US" sz="2400" dirty="0" smtClean="0">
                <a:solidFill>
                  <a:schemeClr val="accent5"/>
                </a:solidFill>
              </a:rPr>
              <a:t> </a:t>
            </a:r>
            <a:r>
              <a:rPr lang="en-US" sz="2400" dirty="0" smtClean="0"/>
              <a:t>can you call on an instance?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839911" y="4762331"/>
            <a:ext cx="64203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3. What happens when you make a 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 smtClean="0">
                <a:solidFill>
                  <a:srgbClr val="7030A0"/>
                </a:solidFill>
              </a:rPr>
              <a:t> </a:t>
            </a:r>
            <a:r>
              <a:rPr lang="en-US" sz="2400" dirty="0" smtClean="0"/>
              <a:t>one?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1839911" y="7119507"/>
            <a:ext cx="596830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*details on how to define these three things coming soon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47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8521" y="1007956"/>
            <a:ext cx="9745332" cy="5713505"/>
          </a:xfrm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lIns="99208" tIns="51588" rIns="99208" bIns="51588" rtlCol="0">
            <a:normAutofit/>
          </a:bodyPr>
          <a:lstStyle/>
          <a:p>
            <a:pPr marL="0" indent="0" algn="ctr">
              <a:buNone/>
              <a:tabLst>
                <a:tab pos="1006194" algn="l"/>
                <a:tab pos="2014137" algn="l"/>
                <a:tab pos="3022080" algn="l"/>
                <a:tab pos="4030023" algn="l"/>
                <a:tab pos="5037966" algn="l"/>
                <a:tab pos="6045909" algn="l"/>
                <a:tab pos="7053852" algn="l"/>
                <a:tab pos="8061796" algn="l"/>
                <a:tab pos="9069739" algn="l"/>
                <a:tab pos="10077682" algn="l"/>
                <a:tab pos="11085625" algn="l"/>
              </a:tabLst>
              <a:defRPr/>
            </a:pPr>
            <a:r>
              <a:rPr lang="en-US" b="1" dirty="0" smtClean="0"/>
              <a:t>class</a:t>
            </a:r>
            <a:r>
              <a:rPr lang="en-US" dirty="0" smtClean="0"/>
              <a:t>: A template for a new type of variable.</a:t>
            </a:r>
          </a:p>
          <a:p>
            <a:pPr marL="1007943" lvl="2" indent="0">
              <a:buNone/>
              <a:tabLst>
                <a:tab pos="1006194" algn="l"/>
                <a:tab pos="2014137" algn="l"/>
                <a:tab pos="3022080" algn="l"/>
                <a:tab pos="4030023" algn="l"/>
                <a:tab pos="5037966" algn="l"/>
                <a:tab pos="6045909" algn="l"/>
                <a:tab pos="7053852" algn="l"/>
                <a:tab pos="8061796" algn="l"/>
                <a:tab pos="9069739" algn="l"/>
                <a:tab pos="10077682" algn="l"/>
                <a:tab pos="11085625" algn="l"/>
              </a:tabLst>
              <a:defRPr/>
            </a:pPr>
            <a:endParaRPr lang="en-US" dirty="0" smtClean="0"/>
          </a:p>
        </p:txBody>
      </p:sp>
      <p:pic>
        <p:nvPicPr>
          <p:cNvPr id="55296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44381" y="1763924"/>
            <a:ext cx="3274110" cy="249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52965" name="Line 5"/>
          <p:cNvSpPr>
            <a:spLocks noChangeShapeType="1"/>
          </p:cNvSpPr>
          <p:nvPr/>
        </p:nvSpPr>
        <p:spPr bwMode="auto">
          <a:xfrm flipH="1">
            <a:off x="4620330" y="4283815"/>
            <a:ext cx="503978" cy="25198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552966" name="Line 6"/>
          <p:cNvSpPr>
            <a:spLocks noChangeShapeType="1"/>
          </p:cNvSpPr>
          <p:nvPr/>
        </p:nvSpPr>
        <p:spPr bwMode="auto">
          <a:xfrm>
            <a:off x="5124308" y="4283815"/>
            <a:ext cx="0" cy="33598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552967" name="Line 7"/>
          <p:cNvSpPr>
            <a:spLocks noChangeShapeType="1"/>
          </p:cNvSpPr>
          <p:nvPr/>
        </p:nvSpPr>
        <p:spPr bwMode="auto">
          <a:xfrm>
            <a:off x="5124309" y="4283815"/>
            <a:ext cx="503978" cy="25198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pic>
        <p:nvPicPr>
          <p:cNvPr id="552968" name="Picture 8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8395" y="4451808"/>
            <a:ext cx="1312444" cy="2738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52969" name="Picture 9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36334" y="4703797"/>
            <a:ext cx="1312444" cy="2738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52970" name="Picture 10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0276" y="4367812"/>
            <a:ext cx="1312444" cy="2738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Classes are like blueprints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660175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 smtClean="0">
                <a:solidFill>
                  <a:schemeClr val="bg1"/>
                </a:solidFill>
              </a:rPr>
              <a:t>What does a class do?</a:t>
            </a:r>
            <a:endParaRPr lang="en-US" altLang="en-US" sz="3968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46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 smtClean="0">
                <a:solidFill>
                  <a:schemeClr val="bg1"/>
                </a:solidFill>
              </a:rPr>
              <a:t>A class defines a new variable type</a:t>
            </a:r>
            <a:endParaRPr lang="en-US" altLang="en-US" sz="3968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0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0"/>
            <a:ext cx="9683179" cy="7559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0"/>
            <a:ext cx="9683179" cy="7559675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1382712" y="1587500"/>
            <a:ext cx="2514600" cy="2006600"/>
          </a:xfrm>
          <a:custGeom>
            <a:avLst/>
            <a:gdLst>
              <a:gd name="connsiteX0" fmla="*/ 1320806 w 2921208"/>
              <a:gd name="connsiteY0" fmla="*/ 152400 h 2006600"/>
              <a:gd name="connsiteX1" fmla="*/ 1219206 w 2921208"/>
              <a:gd name="connsiteY1" fmla="*/ 114300 h 2006600"/>
              <a:gd name="connsiteX2" fmla="*/ 787406 w 2921208"/>
              <a:gd name="connsiteY2" fmla="*/ 76200 h 2006600"/>
              <a:gd name="connsiteX3" fmla="*/ 635006 w 2921208"/>
              <a:gd name="connsiteY3" fmla="*/ 63500 h 2006600"/>
              <a:gd name="connsiteX4" fmla="*/ 406406 w 2921208"/>
              <a:gd name="connsiteY4" fmla="*/ 88900 h 2006600"/>
              <a:gd name="connsiteX5" fmla="*/ 342906 w 2921208"/>
              <a:gd name="connsiteY5" fmla="*/ 127000 h 2006600"/>
              <a:gd name="connsiteX6" fmla="*/ 266706 w 2921208"/>
              <a:gd name="connsiteY6" fmla="*/ 152400 h 2006600"/>
              <a:gd name="connsiteX7" fmla="*/ 203206 w 2921208"/>
              <a:gd name="connsiteY7" fmla="*/ 228600 h 2006600"/>
              <a:gd name="connsiteX8" fmla="*/ 50806 w 2921208"/>
              <a:gd name="connsiteY8" fmla="*/ 431800 h 2006600"/>
              <a:gd name="connsiteX9" fmla="*/ 6 w 2921208"/>
              <a:gd name="connsiteY9" fmla="*/ 596900 h 2006600"/>
              <a:gd name="connsiteX10" fmla="*/ 38106 w 2921208"/>
              <a:gd name="connsiteY10" fmla="*/ 812800 h 2006600"/>
              <a:gd name="connsiteX11" fmla="*/ 139706 w 2921208"/>
              <a:gd name="connsiteY11" fmla="*/ 1206500 h 2006600"/>
              <a:gd name="connsiteX12" fmla="*/ 215906 w 2921208"/>
              <a:gd name="connsiteY12" fmla="*/ 1358900 h 2006600"/>
              <a:gd name="connsiteX13" fmla="*/ 495306 w 2921208"/>
              <a:gd name="connsiteY13" fmla="*/ 1638300 h 2006600"/>
              <a:gd name="connsiteX14" fmla="*/ 558806 w 2921208"/>
              <a:gd name="connsiteY14" fmla="*/ 1689100 h 2006600"/>
              <a:gd name="connsiteX15" fmla="*/ 673106 w 2921208"/>
              <a:gd name="connsiteY15" fmla="*/ 1714500 h 2006600"/>
              <a:gd name="connsiteX16" fmla="*/ 1130306 w 2921208"/>
              <a:gd name="connsiteY16" fmla="*/ 1955800 h 2006600"/>
              <a:gd name="connsiteX17" fmla="*/ 1231906 w 2921208"/>
              <a:gd name="connsiteY17" fmla="*/ 1993900 h 2006600"/>
              <a:gd name="connsiteX18" fmla="*/ 1498606 w 2921208"/>
              <a:gd name="connsiteY18" fmla="*/ 2006600 h 2006600"/>
              <a:gd name="connsiteX19" fmla="*/ 2209806 w 2921208"/>
              <a:gd name="connsiteY19" fmla="*/ 1968500 h 2006600"/>
              <a:gd name="connsiteX20" fmla="*/ 2387606 w 2921208"/>
              <a:gd name="connsiteY20" fmla="*/ 1879600 h 2006600"/>
              <a:gd name="connsiteX21" fmla="*/ 2743206 w 2921208"/>
              <a:gd name="connsiteY21" fmla="*/ 1625600 h 2006600"/>
              <a:gd name="connsiteX22" fmla="*/ 2844806 w 2921208"/>
              <a:gd name="connsiteY22" fmla="*/ 1447800 h 2006600"/>
              <a:gd name="connsiteX23" fmla="*/ 2895606 w 2921208"/>
              <a:gd name="connsiteY23" fmla="*/ 1270000 h 2006600"/>
              <a:gd name="connsiteX24" fmla="*/ 2908306 w 2921208"/>
              <a:gd name="connsiteY24" fmla="*/ 647700 h 2006600"/>
              <a:gd name="connsiteX25" fmla="*/ 2857506 w 2921208"/>
              <a:gd name="connsiteY25" fmla="*/ 558800 h 2006600"/>
              <a:gd name="connsiteX26" fmla="*/ 2540006 w 2921208"/>
              <a:gd name="connsiteY26" fmla="*/ 177800 h 2006600"/>
              <a:gd name="connsiteX27" fmla="*/ 2489206 w 2921208"/>
              <a:gd name="connsiteY27" fmla="*/ 139700 h 2006600"/>
              <a:gd name="connsiteX28" fmla="*/ 2222506 w 2921208"/>
              <a:gd name="connsiteY28" fmla="*/ 63500 h 2006600"/>
              <a:gd name="connsiteX29" fmla="*/ 2044706 w 2921208"/>
              <a:gd name="connsiteY29" fmla="*/ 38100 h 2006600"/>
              <a:gd name="connsiteX30" fmla="*/ 1892306 w 2921208"/>
              <a:gd name="connsiteY30" fmla="*/ 0 h 2006600"/>
              <a:gd name="connsiteX31" fmla="*/ 1257306 w 2921208"/>
              <a:gd name="connsiteY31" fmla="*/ 25400 h 2006600"/>
              <a:gd name="connsiteX32" fmla="*/ 1054106 w 2921208"/>
              <a:gd name="connsiteY32" fmla="*/ 76200 h 2006600"/>
              <a:gd name="connsiteX33" fmla="*/ 990606 w 2921208"/>
              <a:gd name="connsiteY33" fmla="*/ 114300 h 200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921208" h="2006600">
                <a:moveTo>
                  <a:pt x="1320806" y="152400"/>
                </a:moveTo>
                <a:cubicBezTo>
                  <a:pt x="1286939" y="139700"/>
                  <a:pt x="1254185" y="123505"/>
                  <a:pt x="1219206" y="114300"/>
                </a:cubicBezTo>
                <a:cubicBezTo>
                  <a:pt x="1065702" y="73904"/>
                  <a:pt x="957772" y="85935"/>
                  <a:pt x="787406" y="76200"/>
                </a:cubicBezTo>
                <a:cubicBezTo>
                  <a:pt x="736513" y="73292"/>
                  <a:pt x="685806" y="67733"/>
                  <a:pt x="635006" y="63500"/>
                </a:cubicBezTo>
                <a:cubicBezTo>
                  <a:pt x="558806" y="71967"/>
                  <a:pt x="481325" y="72613"/>
                  <a:pt x="406406" y="88900"/>
                </a:cubicBezTo>
                <a:cubicBezTo>
                  <a:pt x="382285" y="94144"/>
                  <a:pt x="365378" y="116786"/>
                  <a:pt x="342906" y="127000"/>
                </a:cubicBezTo>
                <a:cubicBezTo>
                  <a:pt x="318532" y="138079"/>
                  <a:pt x="292106" y="143933"/>
                  <a:pt x="266706" y="152400"/>
                </a:cubicBezTo>
                <a:cubicBezTo>
                  <a:pt x="245539" y="177800"/>
                  <a:pt x="223044" y="202149"/>
                  <a:pt x="203206" y="228600"/>
                </a:cubicBezTo>
                <a:cubicBezTo>
                  <a:pt x="18302" y="475139"/>
                  <a:pt x="196683" y="256748"/>
                  <a:pt x="50806" y="431800"/>
                </a:cubicBezTo>
                <a:cubicBezTo>
                  <a:pt x="44643" y="450289"/>
                  <a:pt x="-601" y="582342"/>
                  <a:pt x="6" y="596900"/>
                </a:cubicBezTo>
                <a:cubicBezTo>
                  <a:pt x="3048" y="669915"/>
                  <a:pt x="23774" y="741140"/>
                  <a:pt x="38106" y="812800"/>
                </a:cubicBezTo>
                <a:cubicBezTo>
                  <a:pt x="66825" y="956394"/>
                  <a:pt x="82034" y="1078341"/>
                  <a:pt x="139706" y="1206500"/>
                </a:cubicBezTo>
                <a:cubicBezTo>
                  <a:pt x="163013" y="1258294"/>
                  <a:pt x="179800" y="1315057"/>
                  <a:pt x="215906" y="1358900"/>
                </a:cubicBezTo>
                <a:cubicBezTo>
                  <a:pt x="299635" y="1460571"/>
                  <a:pt x="392457" y="1556021"/>
                  <a:pt x="495306" y="1638300"/>
                </a:cubicBezTo>
                <a:cubicBezTo>
                  <a:pt x="516473" y="1655233"/>
                  <a:pt x="533891" y="1678422"/>
                  <a:pt x="558806" y="1689100"/>
                </a:cubicBezTo>
                <a:cubicBezTo>
                  <a:pt x="594680" y="1704474"/>
                  <a:pt x="635006" y="1706033"/>
                  <a:pt x="673106" y="1714500"/>
                </a:cubicBezTo>
                <a:cubicBezTo>
                  <a:pt x="729491" y="1745512"/>
                  <a:pt x="1047556" y="1924769"/>
                  <a:pt x="1130306" y="1955800"/>
                </a:cubicBezTo>
                <a:cubicBezTo>
                  <a:pt x="1164173" y="1968500"/>
                  <a:pt x="1196076" y="1988958"/>
                  <a:pt x="1231906" y="1993900"/>
                </a:cubicBezTo>
                <a:cubicBezTo>
                  <a:pt x="1320072" y="2006061"/>
                  <a:pt x="1409706" y="2002367"/>
                  <a:pt x="1498606" y="2006600"/>
                </a:cubicBezTo>
                <a:cubicBezTo>
                  <a:pt x="1735673" y="1993900"/>
                  <a:pt x="1974785" y="2002074"/>
                  <a:pt x="2209806" y="1968500"/>
                </a:cubicBezTo>
                <a:cubicBezTo>
                  <a:pt x="2275402" y="1959129"/>
                  <a:pt x="2329854" y="1912086"/>
                  <a:pt x="2387606" y="1879600"/>
                </a:cubicBezTo>
                <a:cubicBezTo>
                  <a:pt x="2485821" y="1824354"/>
                  <a:pt x="2663976" y="1726838"/>
                  <a:pt x="2743206" y="1625600"/>
                </a:cubicBezTo>
                <a:cubicBezTo>
                  <a:pt x="2785275" y="1571845"/>
                  <a:pt x="2817917" y="1510541"/>
                  <a:pt x="2844806" y="1447800"/>
                </a:cubicBezTo>
                <a:cubicBezTo>
                  <a:pt x="2869087" y="1391145"/>
                  <a:pt x="2878673" y="1329267"/>
                  <a:pt x="2895606" y="1270000"/>
                </a:cubicBezTo>
                <a:cubicBezTo>
                  <a:pt x="2901234" y="1177141"/>
                  <a:pt x="2941315" y="799540"/>
                  <a:pt x="2908306" y="647700"/>
                </a:cubicBezTo>
                <a:cubicBezTo>
                  <a:pt x="2901056" y="614349"/>
                  <a:pt x="2876883" y="586896"/>
                  <a:pt x="2857506" y="558800"/>
                </a:cubicBezTo>
                <a:cubicBezTo>
                  <a:pt x="2685320" y="309131"/>
                  <a:pt x="2713376" y="324498"/>
                  <a:pt x="2540006" y="177800"/>
                </a:cubicBezTo>
                <a:cubicBezTo>
                  <a:pt x="2523848" y="164128"/>
                  <a:pt x="2508387" y="148651"/>
                  <a:pt x="2489206" y="139700"/>
                </a:cubicBezTo>
                <a:cubicBezTo>
                  <a:pt x="2393237" y="94915"/>
                  <a:pt x="2324642" y="80523"/>
                  <a:pt x="2222506" y="63500"/>
                </a:cubicBezTo>
                <a:cubicBezTo>
                  <a:pt x="2163452" y="53658"/>
                  <a:pt x="2103497" y="49406"/>
                  <a:pt x="2044706" y="38100"/>
                </a:cubicBezTo>
                <a:cubicBezTo>
                  <a:pt x="1993285" y="28211"/>
                  <a:pt x="1943106" y="12700"/>
                  <a:pt x="1892306" y="0"/>
                </a:cubicBezTo>
                <a:cubicBezTo>
                  <a:pt x="1680639" y="8467"/>
                  <a:pt x="1468657" y="11071"/>
                  <a:pt x="1257306" y="25400"/>
                </a:cubicBezTo>
                <a:cubicBezTo>
                  <a:pt x="1215238" y="28252"/>
                  <a:pt x="1099740" y="63162"/>
                  <a:pt x="1054106" y="76200"/>
                </a:cubicBezTo>
                <a:cubicBezTo>
                  <a:pt x="999919" y="116840"/>
                  <a:pt x="1024473" y="114300"/>
                  <a:pt x="990606" y="114300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6411912" y="736600"/>
            <a:ext cx="2566988" cy="1524000"/>
          </a:xfrm>
          <a:custGeom>
            <a:avLst/>
            <a:gdLst>
              <a:gd name="connsiteX0" fmla="*/ 1600200 w 2209800"/>
              <a:gd name="connsiteY0" fmla="*/ 266700 h 1524000"/>
              <a:gd name="connsiteX1" fmla="*/ 1422400 w 2209800"/>
              <a:gd name="connsiteY1" fmla="*/ 254000 h 1524000"/>
              <a:gd name="connsiteX2" fmla="*/ 1308100 w 2209800"/>
              <a:gd name="connsiteY2" fmla="*/ 241300 h 1524000"/>
              <a:gd name="connsiteX3" fmla="*/ 990600 w 2209800"/>
              <a:gd name="connsiteY3" fmla="*/ 165100 h 1524000"/>
              <a:gd name="connsiteX4" fmla="*/ 850900 w 2209800"/>
              <a:gd name="connsiteY4" fmla="*/ 152400 h 1524000"/>
              <a:gd name="connsiteX5" fmla="*/ 431800 w 2209800"/>
              <a:gd name="connsiteY5" fmla="*/ 165100 h 1524000"/>
              <a:gd name="connsiteX6" fmla="*/ 342900 w 2209800"/>
              <a:gd name="connsiteY6" fmla="*/ 203200 h 1524000"/>
              <a:gd name="connsiteX7" fmla="*/ 266700 w 2209800"/>
              <a:gd name="connsiteY7" fmla="*/ 228600 h 1524000"/>
              <a:gd name="connsiteX8" fmla="*/ 177800 w 2209800"/>
              <a:gd name="connsiteY8" fmla="*/ 330200 h 1524000"/>
              <a:gd name="connsiteX9" fmla="*/ 0 w 2209800"/>
              <a:gd name="connsiteY9" fmla="*/ 1054100 h 1524000"/>
              <a:gd name="connsiteX10" fmla="*/ 12700 w 2209800"/>
              <a:gd name="connsiteY10" fmla="*/ 1155700 h 1524000"/>
              <a:gd name="connsiteX11" fmla="*/ 190500 w 2209800"/>
              <a:gd name="connsiteY11" fmla="*/ 1371600 h 1524000"/>
              <a:gd name="connsiteX12" fmla="*/ 266700 w 2209800"/>
              <a:gd name="connsiteY12" fmla="*/ 1485900 h 1524000"/>
              <a:gd name="connsiteX13" fmla="*/ 317500 w 2209800"/>
              <a:gd name="connsiteY13" fmla="*/ 1524000 h 1524000"/>
              <a:gd name="connsiteX14" fmla="*/ 825500 w 2209800"/>
              <a:gd name="connsiteY14" fmla="*/ 1498600 h 1524000"/>
              <a:gd name="connsiteX15" fmla="*/ 1130300 w 2209800"/>
              <a:gd name="connsiteY15" fmla="*/ 1473200 h 1524000"/>
              <a:gd name="connsiteX16" fmla="*/ 1524000 w 2209800"/>
              <a:gd name="connsiteY16" fmla="*/ 1460500 h 1524000"/>
              <a:gd name="connsiteX17" fmla="*/ 1828800 w 2209800"/>
              <a:gd name="connsiteY17" fmla="*/ 1384300 h 1524000"/>
              <a:gd name="connsiteX18" fmla="*/ 1943100 w 2209800"/>
              <a:gd name="connsiteY18" fmla="*/ 1333500 h 1524000"/>
              <a:gd name="connsiteX19" fmla="*/ 1993900 w 2209800"/>
              <a:gd name="connsiteY19" fmla="*/ 1270000 h 1524000"/>
              <a:gd name="connsiteX20" fmla="*/ 2095500 w 2209800"/>
              <a:gd name="connsiteY20" fmla="*/ 1193800 h 1524000"/>
              <a:gd name="connsiteX21" fmla="*/ 2120900 w 2209800"/>
              <a:gd name="connsiteY21" fmla="*/ 1079500 h 1524000"/>
              <a:gd name="connsiteX22" fmla="*/ 2146300 w 2209800"/>
              <a:gd name="connsiteY22" fmla="*/ 990600 h 1524000"/>
              <a:gd name="connsiteX23" fmla="*/ 2171700 w 2209800"/>
              <a:gd name="connsiteY23" fmla="*/ 889000 h 1524000"/>
              <a:gd name="connsiteX24" fmla="*/ 2209800 w 2209800"/>
              <a:gd name="connsiteY24" fmla="*/ 787400 h 1524000"/>
              <a:gd name="connsiteX25" fmla="*/ 2133600 w 2209800"/>
              <a:gd name="connsiteY25" fmla="*/ 520700 h 1524000"/>
              <a:gd name="connsiteX26" fmla="*/ 1968500 w 2209800"/>
              <a:gd name="connsiteY26" fmla="*/ 241300 h 1524000"/>
              <a:gd name="connsiteX27" fmla="*/ 1879600 w 2209800"/>
              <a:gd name="connsiteY27" fmla="*/ 152400 h 1524000"/>
              <a:gd name="connsiteX28" fmla="*/ 1778000 w 2209800"/>
              <a:gd name="connsiteY28" fmla="*/ 101600 h 1524000"/>
              <a:gd name="connsiteX29" fmla="*/ 1689100 w 2209800"/>
              <a:gd name="connsiteY29" fmla="*/ 38100 h 1524000"/>
              <a:gd name="connsiteX30" fmla="*/ 1549400 w 2209800"/>
              <a:gd name="connsiteY30" fmla="*/ 0 h 1524000"/>
              <a:gd name="connsiteX31" fmla="*/ 927100 w 2209800"/>
              <a:gd name="connsiteY31" fmla="*/ 177800 h 1524000"/>
              <a:gd name="connsiteX32" fmla="*/ 685800 w 2209800"/>
              <a:gd name="connsiteY32" fmla="*/ 368300 h 1524000"/>
              <a:gd name="connsiteX33" fmla="*/ 596900 w 2209800"/>
              <a:gd name="connsiteY33" fmla="*/ 4064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09800" h="1524000">
                <a:moveTo>
                  <a:pt x="1600200" y="266700"/>
                </a:moveTo>
                <a:cubicBezTo>
                  <a:pt x="1501503" y="291374"/>
                  <a:pt x="1581392" y="279104"/>
                  <a:pt x="1422400" y="254000"/>
                </a:cubicBezTo>
                <a:cubicBezTo>
                  <a:pt x="1384535" y="248021"/>
                  <a:pt x="1346200" y="245533"/>
                  <a:pt x="1308100" y="241300"/>
                </a:cubicBezTo>
                <a:cubicBezTo>
                  <a:pt x="1196207" y="210784"/>
                  <a:pt x="1107245" y="183763"/>
                  <a:pt x="990600" y="165100"/>
                </a:cubicBezTo>
                <a:cubicBezTo>
                  <a:pt x="944429" y="157713"/>
                  <a:pt x="897467" y="156633"/>
                  <a:pt x="850900" y="152400"/>
                </a:cubicBezTo>
                <a:cubicBezTo>
                  <a:pt x="711200" y="156633"/>
                  <a:pt x="570871" y="151193"/>
                  <a:pt x="431800" y="165100"/>
                </a:cubicBezTo>
                <a:cubicBezTo>
                  <a:pt x="399720" y="168308"/>
                  <a:pt x="372991" y="191626"/>
                  <a:pt x="342900" y="203200"/>
                </a:cubicBezTo>
                <a:cubicBezTo>
                  <a:pt x="317911" y="212811"/>
                  <a:pt x="292100" y="220133"/>
                  <a:pt x="266700" y="228600"/>
                </a:cubicBezTo>
                <a:cubicBezTo>
                  <a:pt x="237067" y="262467"/>
                  <a:pt x="205136" y="294453"/>
                  <a:pt x="177800" y="330200"/>
                </a:cubicBezTo>
                <a:cubicBezTo>
                  <a:pt x="-4864" y="569068"/>
                  <a:pt x="74010" y="610043"/>
                  <a:pt x="0" y="1054100"/>
                </a:cubicBezTo>
                <a:cubicBezTo>
                  <a:pt x="4233" y="1087967"/>
                  <a:pt x="-4860" y="1126434"/>
                  <a:pt x="12700" y="1155700"/>
                </a:cubicBezTo>
                <a:cubicBezTo>
                  <a:pt x="60666" y="1235644"/>
                  <a:pt x="138786" y="1294028"/>
                  <a:pt x="190500" y="1371600"/>
                </a:cubicBezTo>
                <a:cubicBezTo>
                  <a:pt x="215900" y="1409700"/>
                  <a:pt x="237386" y="1450723"/>
                  <a:pt x="266700" y="1485900"/>
                </a:cubicBezTo>
                <a:cubicBezTo>
                  <a:pt x="280251" y="1502161"/>
                  <a:pt x="300567" y="1511300"/>
                  <a:pt x="317500" y="1524000"/>
                </a:cubicBezTo>
                <a:lnTo>
                  <a:pt x="825500" y="1498600"/>
                </a:lnTo>
                <a:cubicBezTo>
                  <a:pt x="927254" y="1492240"/>
                  <a:pt x="1028401" y="1476487"/>
                  <a:pt x="1130300" y="1473200"/>
                </a:cubicBezTo>
                <a:lnTo>
                  <a:pt x="1524000" y="1460500"/>
                </a:lnTo>
                <a:cubicBezTo>
                  <a:pt x="1621135" y="1438914"/>
                  <a:pt x="1737515" y="1414728"/>
                  <a:pt x="1828800" y="1384300"/>
                </a:cubicBezTo>
                <a:cubicBezTo>
                  <a:pt x="1868354" y="1371115"/>
                  <a:pt x="1905000" y="1350433"/>
                  <a:pt x="1943100" y="1333500"/>
                </a:cubicBezTo>
                <a:cubicBezTo>
                  <a:pt x="1960033" y="1312333"/>
                  <a:pt x="1973918" y="1288317"/>
                  <a:pt x="1993900" y="1270000"/>
                </a:cubicBezTo>
                <a:cubicBezTo>
                  <a:pt x="2025106" y="1241394"/>
                  <a:pt x="2072018" y="1229023"/>
                  <a:pt x="2095500" y="1193800"/>
                </a:cubicBezTo>
                <a:cubicBezTo>
                  <a:pt x="2117150" y="1161326"/>
                  <a:pt x="2111434" y="1117364"/>
                  <a:pt x="2120900" y="1079500"/>
                </a:cubicBezTo>
                <a:cubicBezTo>
                  <a:pt x="2128375" y="1049601"/>
                  <a:pt x="2138359" y="1020379"/>
                  <a:pt x="2146300" y="990600"/>
                </a:cubicBezTo>
                <a:cubicBezTo>
                  <a:pt x="2155295" y="956870"/>
                  <a:pt x="2161288" y="922320"/>
                  <a:pt x="2171700" y="889000"/>
                </a:cubicBezTo>
                <a:cubicBezTo>
                  <a:pt x="2182488" y="854477"/>
                  <a:pt x="2197100" y="821267"/>
                  <a:pt x="2209800" y="787400"/>
                </a:cubicBezTo>
                <a:cubicBezTo>
                  <a:pt x="2184400" y="698500"/>
                  <a:pt x="2177434" y="602106"/>
                  <a:pt x="2133600" y="520700"/>
                </a:cubicBezTo>
                <a:cubicBezTo>
                  <a:pt x="2088040" y="436089"/>
                  <a:pt x="2031716" y="319104"/>
                  <a:pt x="1968500" y="241300"/>
                </a:cubicBezTo>
                <a:cubicBezTo>
                  <a:pt x="1942073" y="208775"/>
                  <a:pt x="1917084" y="171142"/>
                  <a:pt x="1879600" y="152400"/>
                </a:cubicBezTo>
                <a:cubicBezTo>
                  <a:pt x="1845733" y="135467"/>
                  <a:pt x="1810468" y="121081"/>
                  <a:pt x="1778000" y="101600"/>
                </a:cubicBezTo>
                <a:cubicBezTo>
                  <a:pt x="1746773" y="82864"/>
                  <a:pt x="1722378" y="52890"/>
                  <a:pt x="1689100" y="38100"/>
                </a:cubicBezTo>
                <a:cubicBezTo>
                  <a:pt x="1644993" y="18497"/>
                  <a:pt x="1595967" y="12700"/>
                  <a:pt x="1549400" y="0"/>
                </a:cubicBezTo>
                <a:cubicBezTo>
                  <a:pt x="1454071" y="23832"/>
                  <a:pt x="1081521" y="97232"/>
                  <a:pt x="927100" y="177800"/>
                </a:cubicBezTo>
                <a:cubicBezTo>
                  <a:pt x="786552" y="251129"/>
                  <a:pt x="810890" y="276567"/>
                  <a:pt x="685800" y="368300"/>
                </a:cubicBezTo>
                <a:cubicBezTo>
                  <a:pt x="631264" y="408293"/>
                  <a:pt x="634204" y="406400"/>
                  <a:pt x="596900" y="406400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644900" y="4292580"/>
            <a:ext cx="2217394" cy="1968611"/>
          </a:xfrm>
          <a:custGeom>
            <a:avLst/>
            <a:gdLst>
              <a:gd name="connsiteX0" fmla="*/ 965200 w 2217394"/>
              <a:gd name="connsiteY0" fmla="*/ 177820 h 1968611"/>
              <a:gd name="connsiteX1" fmla="*/ 863600 w 2217394"/>
              <a:gd name="connsiteY1" fmla="*/ 152420 h 1968611"/>
              <a:gd name="connsiteX2" fmla="*/ 736600 w 2217394"/>
              <a:gd name="connsiteY2" fmla="*/ 114320 h 1968611"/>
              <a:gd name="connsiteX3" fmla="*/ 393700 w 2217394"/>
              <a:gd name="connsiteY3" fmla="*/ 127020 h 1968611"/>
              <a:gd name="connsiteX4" fmla="*/ 292100 w 2217394"/>
              <a:gd name="connsiteY4" fmla="*/ 139720 h 1968611"/>
              <a:gd name="connsiteX5" fmla="*/ 177800 w 2217394"/>
              <a:gd name="connsiteY5" fmla="*/ 190520 h 1968611"/>
              <a:gd name="connsiteX6" fmla="*/ 114300 w 2217394"/>
              <a:gd name="connsiteY6" fmla="*/ 406420 h 1968611"/>
              <a:gd name="connsiteX7" fmla="*/ 63500 w 2217394"/>
              <a:gd name="connsiteY7" fmla="*/ 571520 h 1968611"/>
              <a:gd name="connsiteX8" fmla="*/ 50800 w 2217394"/>
              <a:gd name="connsiteY8" fmla="*/ 685820 h 1968611"/>
              <a:gd name="connsiteX9" fmla="*/ 0 w 2217394"/>
              <a:gd name="connsiteY9" fmla="*/ 914420 h 1968611"/>
              <a:gd name="connsiteX10" fmla="*/ 12700 w 2217394"/>
              <a:gd name="connsiteY10" fmla="*/ 1511320 h 1968611"/>
              <a:gd name="connsiteX11" fmla="*/ 63500 w 2217394"/>
              <a:gd name="connsiteY11" fmla="*/ 1612920 h 1968611"/>
              <a:gd name="connsiteX12" fmla="*/ 431800 w 2217394"/>
              <a:gd name="connsiteY12" fmla="*/ 1816120 h 1968611"/>
              <a:gd name="connsiteX13" fmla="*/ 558800 w 2217394"/>
              <a:gd name="connsiteY13" fmla="*/ 1828820 h 1968611"/>
              <a:gd name="connsiteX14" fmla="*/ 990600 w 2217394"/>
              <a:gd name="connsiteY14" fmla="*/ 1892320 h 1968611"/>
              <a:gd name="connsiteX15" fmla="*/ 1231900 w 2217394"/>
              <a:gd name="connsiteY15" fmla="*/ 1955820 h 1968611"/>
              <a:gd name="connsiteX16" fmla="*/ 1689100 w 2217394"/>
              <a:gd name="connsiteY16" fmla="*/ 1955820 h 1968611"/>
              <a:gd name="connsiteX17" fmla="*/ 1854200 w 2217394"/>
              <a:gd name="connsiteY17" fmla="*/ 1930420 h 1968611"/>
              <a:gd name="connsiteX18" fmla="*/ 1892300 w 2217394"/>
              <a:gd name="connsiteY18" fmla="*/ 1917720 h 1968611"/>
              <a:gd name="connsiteX19" fmla="*/ 2006600 w 2217394"/>
              <a:gd name="connsiteY19" fmla="*/ 1790720 h 1968611"/>
              <a:gd name="connsiteX20" fmla="*/ 2070100 w 2217394"/>
              <a:gd name="connsiteY20" fmla="*/ 1676420 h 1968611"/>
              <a:gd name="connsiteX21" fmla="*/ 2095500 w 2217394"/>
              <a:gd name="connsiteY21" fmla="*/ 1587520 h 1968611"/>
              <a:gd name="connsiteX22" fmla="*/ 2197100 w 2217394"/>
              <a:gd name="connsiteY22" fmla="*/ 1358920 h 1968611"/>
              <a:gd name="connsiteX23" fmla="*/ 2171700 w 2217394"/>
              <a:gd name="connsiteY23" fmla="*/ 825520 h 1968611"/>
              <a:gd name="connsiteX24" fmla="*/ 2120900 w 2217394"/>
              <a:gd name="connsiteY24" fmla="*/ 723920 h 1968611"/>
              <a:gd name="connsiteX25" fmla="*/ 1993900 w 2217394"/>
              <a:gd name="connsiteY25" fmla="*/ 660420 h 1968611"/>
              <a:gd name="connsiteX26" fmla="*/ 1676400 w 2217394"/>
              <a:gd name="connsiteY26" fmla="*/ 495320 h 1968611"/>
              <a:gd name="connsiteX27" fmla="*/ 1549400 w 2217394"/>
              <a:gd name="connsiteY27" fmla="*/ 419120 h 1968611"/>
              <a:gd name="connsiteX28" fmla="*/ 1346200 w 2217394"/>
              <a:gd name="connsiteY28" fmla="*/ 355620 h 1968611"/>
              <a:gd name="connsiteX29" fmla="*/ 1181100 w 2217394"/>
              <a:gd name="connsiteY29" fmla="*/ 279420 h 1968611"/>
              <a:gd name="connsiteX30" fmla="*/ 1066800 w 2217394"/>
              <a:gd name="connsiteY30" fmla="*/ 215920 h 1968611"/>
              <a:gd name="connsiteX31" fmla="*/ 939800 w 2217394"/>
              <a:gd name="connsiteY31" fmla="*/ 177820 h 1968611"/>
              <a:gd name="connsiteX32" fmla="*/ 876300 w 2217394"/>
              <a:gd name="connsiteY32" fmla="*/ 139720 h 1968611"/>
              <a:gd name="connsiteX33" fmla="*/ 825500 w 2217394"/>
              <a:gd name="connsiteY33" fmla="*/ 127020 h 1968611"/>
              <a:gd name="connsiteX34" fmla="*/ 749300 w 2217394"/>
              <a:gd name="connsiteY34" fmla="*/ 88920 h 1968611"/>
              <a:gd name="connsiteX35" fmla="*/ 596900 w 2217394"/>
              <a:gd name="connsiteY35" fmla="*/ 38120 h 1968611"/>
              <a:gd name="connsiteX36" fmla="*/ 520700 w 2217394"/>
              <a:gd name="connsiteY36" fmla="*/ 20 h 196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17394" h="1968611">
                <a:moveTo>
                  <a:pt x="965200" y="177820"/>
                </a:moveTo>
                <a:cubicBezTo>
                  <a:pt x="931333" y="169353"/>
                  <a:pt x="896965" y="162686"/>
                  <a:pt x="863600" y="152420"/>
                </a:cubicBezTo>
                <a:cubicBezTo>
                  <a:pt x="708451" y="104682"/>
                  <a:pt x="890257" y="145051"/>
                  <a:pt x="736600" y="114320"/>
                </a:cubicBezTo>
                <a:cubicBezTo>
                  <a:pt x="622300" y="118553"/>
                  <a:pt x="507892" y="120495"/>
                  <a:pt x="393700" y="127020"/>
                </a:cubicBezTo>
                <a:cubicBezTo>
                  <a:pt x="359625" y="128967"/>
                  <a:pt x="325356" y="132045"/>
                  <a:pt x="292100" y="139720"/>
                </a:cubicBezTo>
                <a:cubicBezTo>
                  <a:pt x="261985" y="146670"/>
                  <a:pt x="206668" y="176086"/>
                  <a:pt x="177800" y="190520"/>
                </a:cubicBezTo>
                <a:cubicBezTo>
                  <a:pt x="156633" y="262487"/>
                  <a:pt x="136141" y="334655"/>
                  <a:pt x="114300" y="406420"/>
                </a:cubicBezTo>
                <a:cubicBezTo>
                  <a:pt x="32293" y="675872"/>
                  <a:pt x="150197" y="268082"/>
                  <a:pt x="63500" y="571520"/>
                </a:cubicBezTo>
                <a:cubicBezTo>
                  <a:pt x="59267" y="609620"/>
                  <a:pt x="57780" y="648126"/>
                  <a:pt x="50800" y="685820"/>
                </a:cubicBezTo>
                <a:cubicBezTo>
                  <a:pt x="36586" y="762574"/>
                  <a:pt x="0" y="914420"/>
                  <a:pt x="0" y="914420"/>
                </a:cubicBezTo>
                <a:cubicBezTo>
                  <a:pt x="4233" y="1113387"/>
                  <a:pt x="-5318" y="1313126"/>
                  <a:pt x="12700" y="1511320"/>
                </a:cubicBezTo>
                <a:cubicBezTo>
                  <a:pt x="16128" y="1549029"/>
                  <a:pt x="35483" y="1587450"/>
                  <a:pt x="63500" y="1612920"/>
                </a:cubicBezTo>
                <a:cubicBezTo>
                  <a:pt x="157771" y="1698621"/>
                  <a:pt x="301018" y="1784981"/>
                  <a:pt x="431800" y="1816120"/>
                </a:cubicBezTo>
                <a:cubicBezTo>
                  <a:pt x="473188" y="1825974"/>
                  <a:pt x="516467" y="1824587"/>
                  <a:pt x="558800" y="1828820"/>
                </a:cubicBezTo>
                <a:cubicBezTo>
                  <a:pt x="819800" y="1884749"/>
                  <a:pt x="676289" y="1860889"/>
                  <a:pt x="990600" y="1892320"/>
                </a:cubicBezTo>
                <a:cubicBezTo>
                  <a:pt x="1071033" y="1913487"/>
                  <a:pt x="1149994" y="1941366"/>
                  <a:pt x="1231900" y="1955820"/>
                </a:cubicBezTo>
                <a:cubicBezTo>
                  <a:pt x="1374345" y="1980957"/>
                  <a:pt x="1550226" y="1962433"/>
                  <a:pt x="1689100" y="1955820"/>
                </a:cubicBezTo>
                <a:cubicBezTo>
                  <a:pt x="1750792" y="1948109"/>
                  <a:pt x="1796020" y="1944965"/>
                  <a:pt x="1854200" y="1930420"/>
                </a:cubicBezTo>
                <a:cubicBezTo>
                  <a:pt x="1867187" y="1927173"/>
                  <a:pt x="1879600" y="1921953"/>
                  <a:pt x="1892300" y="1917720"/>
                </a:cubicBezTo>
                <a:cubicBezTo>
                  <a:pt x="1932383" y="1877637"/>
                  <a:pt x="1974374" y="1837594"/>
                  <a:pt x="2006600" y="1790720"/>
                </a:cubicBezTo>
                <a:cubicBezTo>
                  <a:pt x="2031292" y="1754804"/>
                  <a:pt x="2052630" y="1716351"/>
                  <a:pt x="2070100" y="1676420"/>
                </a:cubicBezTo>
                <a:cubicBezTo>
                  <a:pt x="2082453" y="1648185"/>
                  <a:pt x="2084054" y="1616135"/>
                  <a:pt x="2095500" y="1587520"/>
                </a:cubicBezTo>
                <a:cubicBezTo>
                  <a:pt x="2126469" y="1510097"/>
                  <a:pt x="2197100" y="1358920"/>
                  <a:pt x="2197100" y="1358920"/>
                </a:cubicBezTo>
                <a:cubicBezTo>
                  <a:pt x="2233973" y="1137680"/>
                  <a:pt x="2217687" y="1273891"/>
                  <a:pt x="2171700" y="825520"/>
                </a:cubicBezTo>
                <a:cubicBezTo>
                  <a:pt x="2168948" y="798686"/>
                  <a:pt x="2133151" y="734946"/>
                  <a:pt x="2120900" y="723920"/>
                </a:cubicBezTo>
                <a:cubicBezTo>
                  <a:pt x="2028080" y="640382"/>
                  <a:pt x="2061357" y="694149"/>
                  <a:pt x="1993900" y="660420"/>
                </a:cubicBezTo>
                <a:cubicBezTo>
                  <a:pt x="1887207" y="607073"/>
                  <a:pt x="1778688" y="556693"/>
                  <a:pt x="1676400" y="495320"/>
                </a:cubicBezTo>
                <a:cubicBezTo>
                  <a:pt x="1634067" y="469920"/>
                  <a:pt x="1593557" y="441198"/>
                  <a:pt x="1549400" y="419120"/>
                </a:cubicBezTo>
                <a:cubicBezTo>
                  <a:pt x="1482257" y="385548"/>
                  <a:pt x="1418087" y="373592"/>
                  <a:pt x="1346200" y="355620"/>
                </a:cubicBezTo>
                <a:cubicBezTo>
                  <a:pt x="1252119" y="292899"/>
                  <a:pt x="1376174" y="371823"/>
                  <a:pt x="1181100" y="279420"/>
                </a:cubicBezTo>
                <a:cubicBezTo>
                  <a:pt x="1141711" y="260762"/>
                  <a:pt x="1106969" y="232833"/>
                  <a:pt x="1066800" y="215920"/>
                </a:cubicBezTo>
                <a:cubicBezTo>
                  <a:pt x="1026066" y="198769"/>
                  <a:pt x="980836" y="194234"/>
                  <a:pt x="939800" y="177820"/>
                </a:cubicBezTo>
                <a:cubicBezTo>
                  <a:pt x="916881" y="168652"/>
                  <a:pt x="898857" y="149745"/>
                  <a:pt x="876300" y="139720"/>
                </a:cubicBezTo>
                <a:cubicBezTo>
                  <a:pt x="860350" y="132631"/>
                  <a:pt x="841706" y="133502"/>
                  <a:pt x="825500" y="127020"/>
                </a:cubicBezTo>
                <a:cubicBezTo>
                  <a:pt x="799133" y="116473"/>
                  <a:pt x="775767" y="99213"/>
                  <a:pt x="749300" y="88920"/>
                </a:cubicBezTo>
                <a:cubicBezTo>
                  <a:pt x="699393" y="69512"/>
                  <a:pt x="646415" y="58508"/>
                  <a:pt x="596900" y="38120"/>
                </a:cubicBezTo>
                <a:cubicBezTo>
                  <a:pt x="499082" y="-2158"/>
                  <a:pt x="563347" y="20"/>
                  <a:pt x="520700" y="20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1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44912" y="2636837"/>
            <a:ext cx="2125903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extends</a:t>
            </a:r>
            <a:endParaRPr lang="en-US" sz="36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90273" y="5075237"/>
            <a:ext cx="4602543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 charset="0"/>
                <a:ea typeface="Chalkboard" charset="0"/>
                <a:cs typeface="Chalkboard" charset="0"/>
              </a:rPr>
              <a:t>Make a class inherit all the </a:t>
            </a:r>
          </a:p>
          <a:p>
            <a:pPr algn="ctr"/>
            <a:r>
              <a:rPr lang="en-US" sz="2400" dirty="0" smtClean="0">
                <a:latin typeface="Chalkboard" charset="0"/>
                <a:ea typeface="Chalkboard" charset="0"/>
                <a:cs typeface="Chalkboard" charset="0"/>
              </a:rPr>
              <a:t>instance variables and methods </a:t>
            </a:r>
          </a:p>
          <a:p>
            <a:pPr algn="ctr"/>
            <a:r>
              <a:rPr lang="en-US" sz="2400" dirty="0" smtClean="0">
                <a:latin typeface="Chalkboard" charset="0"/>
                <a:ea typeface="Chalkboard" charset="0"/>
                <a:cs typeface="Chalkboard" charset="0"/>
              </a:rPr>
              <a:t>of another class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6" name="Freeform 5"/>
          <p:cNvSpPr/>
          <p:nvPr/>
        </p:nvSpPr>
        <p:spPr>
          <a:xfrm rot="20418075">
            <a:off x="5546987" y="3743896"/>
            <a:ext cx="738229" cy="1213820"/>
          </a:xfrm>
          <a:custGeom>
            <a:avLst/>
            <a:gdLst>
              <a:gd name="connsiteX0" fmla="*/ 675105 w 903705"/>
              <a:gd name="connsiteY0" fmla="*/ 1485900 h 1485900"/>
              <a:gd name="connsiteX1" fmla="*/ 646530 w 903705"/>
              <a:gd name="connsiteY1" fmla="*/ 728662 h 1485900"/>
              <a:gd name="connsiteX2" fmla="*/ 632243 w 903705"/>
              <a:gd name="connsiteY2" fmla="*/ 685800 h 1485900"/>
              <a:gd name="connsiteX3" fmla="*/ 617955 w 903705"/>
              <a:gd name="connsiteY3" fmla="*/ 614362 h 1485900"/>
              <a:gd name="connsiteX4" fmla="*/ 589380 w 903705"/>
              <a:gd name="connsiteY4" fmla="*/ 571500 h 1485900"/>
              <a:gd name="connsiteX5" fmla="*/ 546518 w 903705"/>
              <a:gd name="connsiteY5" fmla="*/ 500062 h 1485900"/>
              <a:gd name="connsiteX6" fmla="*/ 503655 w 903705"/>
              <a:gd name="connsiteY6" fmla="*/ 414337 h 1485900"/>
              <a:gd name="connsiteX7" fmla="*/ 432218 w 903705"/>
              <a:gd name="connsiteY7" fmla="*/ 285750 h 1485900"/>
              <a:gd name="connsiteX8" fmla="*/ 403643 w 903705"/>
              <a:gd name="connsiteY8" fmla="*/ 242887 h 1485900"/>
              <a:gd name="connsiteX9" fmla="*/ 389355 w 903705"/>
              <a:gd name="connsiteY9" fmla="*/ 200025 h 1485900"/>
              <a:gd name="connsiteX10" fmla="*/ 346493 w 903705"/>
              <a:gd name="connsiteY10" fmla="*/ 171450 h 1485900"/>
              <a:gd name="connsiteX11" fmla="*/ 217905 w 903705"/>
              <a:gd name="connsiteY11" fmla="*/ 57150 h 1485900"/>
              <a:gd name="connsiteX12" fmla="*/ 175043 w 903705"/>
              <a:gd name="connsiteY12" fmla="*/ 85725 h 1485900"/>
              <a:gd name="connsiteX13" fmla="*/ 160755 w 903705"/>
              <a:gd name="connsiteY13" fmla="*/ 128587 h 1485900"/>
              <a:gd name="connsiteX14" fmla="*/ 117893 w 903705"/>
              <a:gd name="connsiteY14" fmla="*/ 185737 h 1485900"/>
              <a:gd name="connsiteX15" fmla="*/ 103605 w 903705"/>
              <a:gd name="connsiteY15" fmla="*/ 228600 h 1485900"/>
              <a:gd name="connsiteX16" fmla="*/ 75030 w 903705"/>
              <a:gd name="connsiteY16" fmla="*/ 271462 h 1485900"/>
              <a:gd name="connsiteX17" fmla="*/ 46455 w 903705"/>
              <a:gd name="connsiteY17" fmla="*/ 357187 h 1485900"/>
              <a:gd name="connsiteX18" fmla="*/ 32168 w 903705"/>
              <a:gd name="connsiteY18" fmla="*/ 400050 h 1485900"/>
              <a:gd name="connsiteX19" fmla="*/ 17880 w 903705"/>
              <a:gd name="connsiteY19" fmla="*/ 442912 h 1485900"/>
              <a:gd name="connsiteX20" fmla="*/ 17880 w 903705"/>
              <a:gd name="connsiteY20" fmla="*/ 300037 h 1485900"/>
              <a:gd name="connsiteX21" fmla="*/ 60743 w 903705"/>
              <a:gd name="connsiteY21" fmla="*/ 228600 h 1485900"/>
              <a:gd name="connsiteX22" fmla="*/ 103605 w 903705"/>
              <a:gd name="connsiteY22" fmla="*/ 128587 h 1485900"/>
              <a:gd name="connsiteX23" fmla="*/ 175043 w 903705"/>
              <a:gd name="connsiteY23" fmla="*/ 0 h 1485900"/>
              <a:gd name="connsiteX24" fmla="*/ 432218 w 903705"/>
              <a:gd name="connsiteY24" fmla="*/ 14287 h 1485900"/>
              <a:gd name="connsiteX25" fmla="*/ 475080 w 903705"/>
              <a:gd name="connsiteY25" fmla="*/ 28575 h 1485900"/>
              <a:gd name="connsiteX26" fmla="*/ 546518 w 903705"/>
              <a:gd name="connsiteY26" fmla="*/ 57150 h 1485900"/>
              <a:gd name="connsiteX27" fmla="*/ 603668 w 903705"/>
              <a:gd name="connsiteY27" fmla="*/ 71437 h 1485900"/>
              <a:gd name="connsiteX28" fmla="*/ 689393 w 903705"/>
              <a:gd name="connsiteY28" fmla="*/ 100012 h 1485900"/>
              <a:gd name="connsiteX29" fmla="*/ 732255 w 903705"/>
              <a:gd name="connsiteY29" fmla="*/ 114300 h 1485900"/>
              <a:gd name="connsiteX30" fmla="*/ 903705 w 903705"/>
              <a:gd name="connsiteY30" fmla="*/ 11430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903705" h="1485900">
                <a:moveTo>
                  <a:pt x="675105" y="1485900"/>
                </a:moveTo>
                <a:cubicBezTo>
                  <a:pt x="672963" y="1383099"/>
                  <a:pt x="704317" y="959812"/>
                  <a:pt x="646530" y="728662"/>
                </a:cubicBezTo>
                <a:cubicBezTo>
                  <a:pt x="642877" y="714052"/>
                  <a:pt x="635896" y="700410"/>
                  <a:pt x="632243" y="685800"/>
                </a:cubicBezTo>
                <a:cubicBezTo>
                  <a:pt x="626353" y="662241"/>
                  <a:pt x="626482" y="637100"/>
                  <a:pt x="617955" y="614362"/>
                </a:cubicBezTo>
                <a:cubicBezTo>
                  <a:pt x="611926" y="598284"/>
                  <a:pt x="598481" y="586061"/>
                  <a:pt x="589380" y="571500"/>
                </a:cubicBezTo>
                <a:cubicBezTo>
                  <a:pt x="574662" y="547951"/>
                  <a:pt x="558937" y="524900"/>
                  <a:pt x="546518" y="500062"/>
                </a:cubicBezTo>
                <a:cubicBezTo>
                  <a:pt x="487367" y="381760"/>
                  <a:pt x="585545" y="537173"/>
                  <a:pt x="503655" y="414337"/>
                </a:cubicBezTo>
                <a:cubicBezTo>
                  <a:pt x="478508" y="338894"/>
                  <a:pt x="497722" y="384007"/>
                  <a:pt x="432218" y="285750"/>
                </a:cubicBezTo>
                <a:cubicBezTo>
                  <a:pt x="422693" y="271462"/>
                  <a:pt x="409073" y="259177"/>
                  <a:pt x="403643" y="242887"/>
                </a:cubicBezTo>
                <a:cubicBezTo>
                  <a:pt x="398880" y="228600"/>
                  <a:pt x="398763" y="211785"/>
                  <a:pt x="389355" y="200025"/>
                </a:cubicBezTo>
                <a:cubicBezTo>
                  <a:pt x="378628" y="186617"/>
                  <a:pt x="359327" y="182858"/>
                  <a:pt x="346493" y="171450"/>
                </a:cubicBezTo>
                <a:cubicBezTo>
                  <a:pt x="199696" y="40964"/>
                  <a:pt x="315183" y="122002"/>
                  <a:pt x="217905" y="57150"/>
                </a:cubicBezTo>
                <a:cubicBezTo>
                  <a:pt x="203618" y="66675"/>
                  <a:pt x="185770" y="72317"/>
                  <a:pt x="175043" y="85725"/>
                </a:cubicBezTo>
                <a:cubicBezTo>
                  <a:pt x="165635" y="97485"/>
                  <a:pt x="168227" y="115511"/>
                  <a:pt x="160755" y="128587"/>
                </a:cubicBezTo>
                <a:cubicBezTo>
                  <a:pt x="148941" y="149262"/>
                  <a:pt x="132180" y="166687"/>
                  <a:pt x="117893" y="185737"/>
                </a:cubicBezTo>
                <a:cubicBezTo>
                  <a:pt x="113130" y="200025"/>
                  <a:pt x="110340" y="215129"/>
                  <a:pt x="103605" y="228600"/>
                </a:cubicBezTo>
                <a:cubicBezTo>
                  <a:pt x="95926" y="243958"/>
                  <a:pt x="82004" y="255771"/>
                  <a:pt x="75030" y="271462"/>
                </a:cubicBezTo>
                <a:cubicBezTo>
                  <a:pt x="62797" y="298987"/>
                  <a:pt x="55980" y="328612"/>
                  <a:pt x="46455" y="357187"/>
                </a:cubicBezTo>
                <a:lnTo>
                  <a:pt x="32168" y="400050"/>
                </a:lnTo>
                <a:lnTo>
                  <a:pt x="17880" y="442912"/>
                </a:lnTo>
                <a:cubicBezTo>
                  <a:pt x="-2161" y="382786"/>
                  <a:pt x="-9482" y="382123"/>
                  <a:pt x="17880" y="300037"/>
                </a:cubicBezTo>
                <a:cubicBezTo>
                  <a:pt x="26662" y="273692"/>
                  <a:pt x="48324" y="253438"/>
                  <a:pt x="60743" y="228600"/>
                </a:cubicBezTo>
                <a:cubicBezTo>
                  <a:pt x="119871" y="110344"/>
                  <a:pt x="14405" y="277254"/>
                  <a:pt x="103605" y="128587"/>
                </a:cubicBezTo>
                <a:cubicBezTo>
                  <a:pt x="177298" y="5766"/>
                  <a:pt x="146303" y="86215"/>
                  <a:pt x="175043" y="0"/>
                </a:cubicBezTo>
                <a:cubicBezTo>
                  <a:pt x="260768" y="4762"/>
                  <a:pt x="346748" y="6147"/>
                  <a:pt x="432218" y="14287"/>
                </a:cubicBezTo>
                <a:cubicBezTo>
                  <a:pt x="447210" y="15715"/>
                  <a:pt x="460979" y="23287"/>
                  <a:pt x="475080" y="28575"/>
                </a:cubicBezTo>
                <a:cubicBezTo>
                  <a:pt x="499094" y="37580"/>
                  <a:pt x="522187" y="49040"/>
                  <a:pt x="546518" y="57150"/>
                </a:cubicBezTo>
                <a:cubicBezTo>
                  <a:pt x="565147" y="63359"/>
                  <a:pt x="584860" y="65795"/>
                  <a:pt x="603668" y="71437"/>
                </a:cubicBezTo>
                <a:cubicBezTo>
                  <a:pt x="632518" y="80092"/>
                  <a:pt x="660818" y="90487"/>
                  <a:pt x="689393" y="100012"/>
                </a:cubicBezTo>
                <a:cubicBezTo>
                  <a:pt x="703680" y="104775"/>
                  <a:pt x="717195" y="114300"/>
                  <a:pt x="732255" y="114300"/>
                </a:cubicBezTo>
                <a:lnTo>
                  <a:pt x="903705" y="114300"/>
                </a:lnTo>
              </a:path>
            </a:pathLst>
          </a:custGeom>
          <a:noFill/>
          <a:ln w="762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2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15283</TotalTime>
  <Words>178</Words>
  <Application>Microsoft Macintosh PowerPoint</Application>
  <PresentationFormat>Custom</PresentationFormat>
  <Paragraphs>38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 Unicode MS</vt:lpstr>
      <vt:lpstr>Calibri</vt:lpstr>
      <vt:lpstr>Century Gothic</vt:lpstr>
      <vt:lpstr>Chalkboard</vt:lpstr>
      <vt:lpstr>Courier</vt:lpstr>
      <vt:lpstr>DejaVu Serif</vt:lpstr>
      <vt:lpstr>ＭＳ Ｐゴシック</vt:lpstr>
      <vt:lpstr>Times New Roman</vt:lpstr>
      <vt:lpstr>Arial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Schwarz</dc:creator>
  <cp:lastModifiedBy>Chris James Piech</cp:lastModifiedBy>
  <cp:revision>352</cp:revision>
  <cp:lastPrinted>2017-02-22T17:07:02Z</cp:lastPrinted>
  <dcterms:created xsi:type="dcterms:W3CDTF">2012-01-18T02:26:13Z</dcterms:created>
  <dcterms:modified xsi:type="dcterms:W3CDTF">2017-03-03T18:19:18Z</dcterms:modified>
</cp:coreProperties>
</file>